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2017/10/5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83385" y="2081674"/>
            <a:ext cx="631396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陳美惠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教授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 smtClean="0">
                <a:ea typeface="微軟正黑體" pitchFamily="34" charset="-120"/>
              </a:rPr>
              <a:t>國立屏東科技大學森林系</a:t>
            </a:r>
            <a:endParaRPr lang="en-US" altLang="zh-TW" sz="20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講題：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>
                <a:ea typeface="微軟正黑體" pitchFamily="34" charset="-120"/>
              </a:rPr>
              <a:t>以</a:t>
            </a:r>
            <a:r>
              <a:rPr lang="zh-TW" altLang="en-US" sz="4000" b="1" dirty="0" smtClean="0">
                <a:ea typeface="微軟正黑體" pitchFamily="34" charset="-120"/>
              </a:rPr>
              <a:t>生態旅遊實踐大學的 社會責任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</a:t>
            </a:r>
            <a:r>
              <a:rPr lang="zh-TW" altLang="en-US" sz="2800" b="1" dirty="0">
                <a:ea typeface="微軟正黑體" pitchFamily="34" charset="-120"/>
              </a:rPr>
              <a:t>：</a:t>
            </a:r>
            <a:r>
              <a:rPr lang="en-US" altLang="zh-TW" sz="2800" b="1" smtClean="0">
                <a:ea typeface="微軟正黑體" pitchFamily="34" charset="-120"/>
              </a:rPr>
              <a:t>2017/10/11</a:t>
            </a:r>
            <a:r>
              <a:rPr lang="zh-TW" altLang="en-US" sz="2800" b="1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01:20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</a:t>
            </a:r>
            <a:r>
              <a:rPr lang="en-US" altLang="zh-TW" sz="2800" b="1" dirty="0" smtClean="0">
                <a:ea typeface="微軟正黑體" pitchFamily="34" charset="-120"/>
              </a:rPr>
              <a:t>03:10 </a:t>
            </a:r>
            <a:r>
              <a:rPr lang="en-US" altLang="zh-TW" sz="2800" b="1" dirty="0" smtClean="0">
                <a:ea typeface="微軟正黑體" pitchFamily="34" charset="-120"/>
              </a:rPr>
              <a:t>PM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>
                <a:latin typeface="微軟正黑體" pitchFamily="34" charset="-120"/>
                <a:ea typeface="微軟正黑體" pitchFamily="34" charset="-120"/>
              </a:rPr>
              <a:t>生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資多樣性與資源管理系列演講</a:t>
            </a:r>
            <a:r>
              <a:rPr lang="en-US" altLang="zh-TW" sz="2800" b="1" dirty="0">
                <a:latin typeface="微軟正黑體" pitchFamily="34" charset="-120"/>
                <a:ea typeface="微軟正黑體" pitchFamily="34" charset="-120"/>
              </a:rPr>
              <a:t>》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</TotalTime>
  <Words>77</Words>
  <Application>Microsoft Office PowerPoint</Application>
  <PresentationFormat>A4 紙張 (210x297 公釐)</PresentationFormat>
  <Paragraphs>16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53</cp:revision>
  <cp:lastPrinted>2017-06-05T05:38:53Z</cp:lastPrinted>
  <dcterms:created xsi:type="dcterms:W3CDTF">2014-02-26T04:29:06Z</dcterms:created>
  <dcterms:modified xsi:type="dcterms:W3CDTF">2017-10-05T02:47:08Z</dcterms:modified>
</cp:coreProperties>
</file>