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AB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7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82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3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6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2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1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00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720D-16E6-4B34-A096-A72C16778982}" type="datetimeFigureOut">
              <a:rPr lang="zh-TW" altLang="en-US" smtClean="0"/>
              <a:t>2021/3/30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1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8000">
              <a:srgbClr val="E7EADF"/>
            </a:gs>
            <a:gs pos="74000">
              <a:srgbClr val="C8DEB7"/>
            </a:gs>
            <a:gs pos="17000">
              <a:srgbClr val="E7EAD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91223" y="442636"/>
            <a:ext cx="6415548" cy="10764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91221" y="-197419"/>
            <a:ext cx="6691976" cy="2356556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/>
              <a:t>國立嘉義大學生物機電工程學系</a:t>
            </a:r>
          </a:p>
        </p:txBody>
      </p:sp>
      <p:sp>
        <p:nvSpPr>
          <p:cNvPr id="18" name="矩形 17"/>
          <p:cNvSpPr/>
          <p:nvPr/>
        </p:nvSpPr>
        <p:spPr>
          <a:xfrm>
            <a:off x="291223" y="1519083"/>
            <a:ext cx="6415548" cy="1027017"/>
          </a:xfrm>
          <a:prstGeom prst="rect">
            <a:avLst/>
          </a:prstGeom>
          <a:solidFill>
            <a:schemeClr val="bg1"/>
          </a:solidFill>
          <a:effectLst>
            <a:innerShdw blurRad="457200" dist="2387600" dir="5460000">
              <a:schemeClr val="accent1">
                <a:lumMod val="60000"/>
                <a:lumOff val="40000"/>
                <a:alpha val="2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TW" alt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946993" y="1697472"/>
            <a:ext cx="3605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/>
              <a:t>109-2</a:t>
            </a:r>
            <a:r>
              <a:rPr lang="zh-TW" altLang="en-US" sz="3200" b="1" dirty="0"/>
              <a:t>進修部系周會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641094" y="2310138"/>
            <a:ext cx="1342103" cy="338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110/03/29</a:t>
            </a:r>
            <a:endParaRPr lang="zh-TW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152A0EA-5CB5-47EF-A6D3-E81AD43FD5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1" y="2799192"/>
            <a:ext cx="2805940" cy="186565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7FE9570-2D72-4088-B31F-69C7BCE02A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830" y="2799191"/>
            <a:ext cx="2805941" cy="1865652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CBE87EDC-C132-4C54-9462-C349E4E781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830" y="4917934"/>
            <a:ext cx="2805941" cy="1865652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171E68AA-9E99-4799-AD0B-A355E73322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1" y="4917934"/>
            <a:ext cx="2805941" cy="1865652"/>
          </a:xfrm>
          <a:prstGeom prst="rect">
            <a:avLst/>
          </a:prstGeom>
        </p:spPr>
      </p:pic>
      <p:pic>
        <p:nvPicPr>
          <p:cNvPr id="24" name="圖片 23">
            <a:extLst>
              <a:ext uri="{FF2B5EF4-FFF2-40B4-BE49-F238E27FC236}">
                <a16:creationId xmlns:a16="http://schemas.microsoft.com/office/drawing/2014/main" id="{FCF12B9F-0DAD-4C18-B6A0-94E2A5D16C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1" y="7036676"/>
            <a:ext cx="2805940" cy="1865652"/>
          </a:xfrm>
          <a:prstGeom prst="rect">
            <a:avLst/>
          </a:prstGeom>
        </p:spPr>
      </p:pic>
      <p:pic>
        <p:nvPicPr>
          <p:cNvPr id="26" name="圖片 25">
            <a:extLst>
              <a:ext uri="{FF2B5EF4-FFF2-40B4-BE49-F238E27FC236}">
                <a16:creationId xmlns:a16="http://schemas.microsoft.com/office/drawing/2014/main" id="{7CAEFE0E-36C4-42E0-8127-D37C6635C1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830" y="7036677"/>
            <a:ext cx="2805941" cy="1865652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CD82A3A7-0637-4B01-8894-0DBA571D7C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9" y="9155418"/>
            <a:ext cx="2805942" cy="1865653"/>
          </a:xfrm>
          <a:prstGeom prst="rect">
            <a:avLst/>
          </a:prstGeom>
        </p:spPr>
      </p:pic>
      <p:pic>
        <p:nvPicPr>
          <p:cNvPr id="32" name="圖片 31">
            <a:extLst>
              <a:ext uri="{FF2B5EF4-FFF2-40B4-BE49-F238E27FC236}">
                <a16:creationId xmlns:a16="http://schemas.microsoft.com/office/drawing/2014/main" id="{9F14FD5F-B6F7-4FC7-8AE6-D462B009D4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831" y="9155418"/>
            <a:ext cx="2805942" cy="18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5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14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國立嘉義大學生物機電工程學系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國立嘉義大學生物機電工程學系</dc:title>
  <dc:creator>user</dc:creator>
  <cp:lastModifiedBy>BME</cp:lastModifiedBy>
  <cp:revision>28</cp:revision>
  <dcterms:created xsi:type="dcterms:W3CDTF">2020-09-09T07:41:47Z</dcterms:created>
  <dcterms:modified xsi:type="dcterms:W3CDTF">2021-03-30T03:45:35Z</dcterms:modified>
</cp:coreProperties>
</file>