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8388" cy="30275213"/>
  <p:notesSz cx="6797675" cy="9926638"/>
  <p:defaultTextStyle>
    <a:defPPr>
      <a:defRPr lang="zh-TW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25" d="100"/>
          <a:sy n="25" d="100"/>
        </p:scale>
        <p:origin x="3750" y="18"/>
      </p:cViewPr>
      <p:guideLst>
        <p:guide orient="horz" pos="9536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D2F3-775D-42AC-941B-3B28B71EE5EB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02ADB-B901-4AC4-A89D-0D79661D7C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93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2ADB-B901-4AC4-A89D-0D79661D7CF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44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208258" y="17155954"/>
            <a:ext cx="14971872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/>
              <a:t> </a:t>
            </a:r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450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1159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506581" y="1212415"/>
            <a:ext cx="4812387" cy="25832045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419" y="1212415"/>
            <a:ext cx="14080689" cy="25832045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248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8007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758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419" y="7064219"/>
            <a:ext cx="9446538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72431" y="7064219"/>
            <a:ext cx="9446538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881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420" y="9601167"/>
            <a:ext cx="9450252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5005" y="6776884"/>
            <a:ext cx="9453965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5005" y="9601167"/>
            <a:ext cx="9453965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128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380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333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2266" y="1205404"/>
            <a:ext cx="11956703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421" y="6335371"/>
            <a:ext cx="7036632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120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2274" y="21192649"/>
            <a:ext cx="12833033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2274" y="2705146"/>
            <a:ext cx="12833033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2274" y="23694561"/>
            <a:ext cx="12833033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8948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419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C40D-17CA-4544-B4EC-8BFF7D1A451D}" type="datetimeFigureOut">
              <a:rPr kumimoji="1" lang="zh-TW" altLang="en-US" smtClean="0"/>
              <a:t>2021/10/27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699" y="28060639"/>
            <a:ext cx="6772990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8345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55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85"/>
          <a:stretch/>
        </p:blipFill>
        <p:spPr>
          <a:xfrm flipH="1">
            <a:off x="-1122922" y="5498508"/>
            <a:ext cx="21005277" cy="1882396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80"/>
          <a:stretch/>
        </p:blipFill>
        <p:spPr>
          <a:xfrm flipH="1">
            <a:off x="11540238" y="16699259"/>
            <a:ext cx="20201085" cy="18467804"/>
          </a:xfrm>
          <a:prstGeom prst="rect">
            <a:avLst/>
          </a:prstGeom>
        </p:spPr>
      </p:pic>
      <p:sp>
        <p:nvSpPr>
          <p:cNvPr id="5" name="子標題 4"/>
          <p:cNvSpPr>
            <a:spLocks noGrp="1"/>
          </p:cNvSpPr>
          <p:nvPr>
            <p:ph type="subTitle" idx="1"/>
          </p:nvPr>
        </p:nvSpPr>
        <p:spPr>
          <a:xfrm>
            <a:off x="3817906" y="27972625"/>
            <a:ext cx="13752576" cy="927506"/>
          </a:xfrm>
        </p:spPr>
        <p:txBody>
          <a:bodyPr>
            <a:prstTxWarp prst="textPlain">
              <a:avLst/>
            </a:prstTxWarp>
            <a:normAutofit fontScale="92500" lnSpcReduction="20000"/>
          </a:bodyPr>
          <a:lstStyle/>
          <a:p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Weibei TC Bold"/>
              </a:rPr>
              <a:t>生物機電工程學系全體師生仝賀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239298" y="711200"/>
            <a:ext cx="18909792" cy="28651200"/>
          </a:xfrm>
          <a:prstGeom prst="roundRect">
            <a:avLst/>
          </a:prstGeom>
          <a:noFill/>
          <a:ln w="485775" cap="rnd" cmpd="tri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691004-F188-47F2-8C7D-E9F86A10DC92}"/>
              </a:ext>
            </a:extLst>
          </p:cNvPr>
          <p:cNvSpPr txBox="1"/>
          <p:nvPr/>
        </p:nvSpPr>
        <p:spPr>
          <a:xfrm>
            <a:off x="6004448" y="1141432"/>
            <a:ext cx="937949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39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  賀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513A092-F3CF-49EC-A3E8-441AC8A0CC4B}"/>
              </a:ext>
            </a:extLst>
          </p:cNvPr>
          <p:cNvSpPr txBox="1"/>
          <p:nvPr/>
        </p:nvSpPr>
        <p:spPr>
          <a:xfrm>
            <a:off x="2311872" y="7381086"/>
            <a:ext cx="17570483" cy="648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150000"/>
              </a:lnSpc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生物機電工程學系碩專班林金龍</a:t>
            </a:r>
            <a:endParaRPr lang="en-US" altLang="zh-TW" sz="9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000">
              <a:lnSpc>
                <a:spcPct val="150000"/>
              </a:lnSpc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參加生機與農機學術研討會論文</a:t>
            </a:r>
            <a:endParaRPr lang="en-US" altLang="zh-TW" sz="9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000" algn="ctr">
              <a:lnSpc>
                <a:spcPct val="150000"/>
              </a:lnSpc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發表比賽榮獲第二名</a:t>
            </a:r>
          </a:p>
        </p:txBody>
      </p:sp>
      <p:pic>
        <p:nvPicPr>
          <p:cNvPr id="1027" name="圖片 2">
            <a:extLst>
              <a:ext uri="{FF2B5EF4-FFF2-40B4-BE49-F238E27FC236}">
                <a16:creationId xmlns:a16="http://schemas.microsoft.com/office/drawing/2014/main" id="{3411CADA-2356-42DF-A0A0-C6565B655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 t="17212" r="35103" b="8585"/>
          <a:stretch>
            <a:fillRect/>
          </a:stretch>
        </p:blipFill>
        <p:spPr bwMode="auto">
          <a:xfrm>
            <a:off x="6580174" y="15744810"/>
            <a:ext cx="8228035" cy="1176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65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32</Words>
  <Application>Microsoft Office PowerPoint</Application>
  <PresentationFormat>自訂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華康楷書體W5(P)</vt:lpstr>
      <vt:lpstr>標楷體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 Mac</dc:creator>
  <cp:lastModifiedBy>BME</cp:lastModifiedBy>
  <cp:revision>53</cp:revision>
  <cp:lastPrinted>2021-10-27T10:28:10Z</cp:lastPrinted>
  <dcterms:created xsi:type="dcterms:W3CDTF">2016-05-08T04:51:05Z</dcterms:created>
  <dcterms:modified xsi:type="dcterms:W3CDTF">2021-10-27T10:29:40Z</dcterms:modified>
</cp:coreProperties>
</file>