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8388" cy="30275213"/>
  <p:notesSz cx="6797675" cy="9926638"/>
  <p:defaultTextStyle>
    <a:defPPr>
      <a:defRPr lang="zh-TW"/>
    </a:defPPr>
    <a:lvl1pPr marL="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7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40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21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8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35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42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491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562" algn="l" defTabSz="147607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>
          <p15:clr>
            <a:srgbClr val="A4A3A4"/>
          </p15:clr>
        </p15:guide>
        <p15:guide id="2" pos="67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9" d="100"/>
          <a:sy n="19" d="100"/>
        </p:scale>
        <p:origin x="144" y="12"/>
      </p:cViewPr>
      <p:guideLst>
        <p:guide orient="horz" pos="9536"/>
        <p:guide pos="67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D2F3-775D-42AC-941B-3B28B71EE5EB}" type="datetimeFigureOut">
              <a:rPr lang="zh-TW" altLang="en-US" smtClean="0"/>
              <a:t>2021/10/28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02ADB-B901-4AC4-A89D-0D79661D7C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93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02ADB-B901-4AC4-A89D-0D79661D7CF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44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4129" y="9404941"/>
            <a:ext cx="18180130" cy="6489548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208258" y="17155954"/>
            <a:ext cx="14971872" cy="773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/>
              <a:t> </a:t>
            </a:r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450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1159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506581" y="1212415"/>
            <a:ext cx="4812387" cy="25832045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419" y="1212415"/>
            <a:ext cx="14080689" cy="25832045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248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8007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535" y="19454630"/>
            <a:ext cx="18180130" cy="6012994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535" y="12831929"/>
            <a:ext cx="18180130" cy="662270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07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4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21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8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35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42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49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56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2758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9419" y="7064219"/>
            <a:ext cx="9446538" cy="1998024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872431" y="7064219"/>
            <a:ext cx="9446538" cy="19980241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4881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420" y="6776884"/>
            <a:ext cx="9450252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420" y="9601167"/>
            <a:ext cx="9450252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5005" y="6776884"/>
            <a:ext cx="9453965" cy="2824283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070" indent="0">
              <a:buNone/>
              <a:defRPr sz="6500" b="1"/>
            </a:lvl2pPr>
            <a:lvl3pPr marL="2952140" indent="0">
              <a:buNone/>
              <a:defRPr sz="5800" b="1"/>
            </a:lvl3pPr>
            <a:lvl4pPr marL="4428211" indent="0">
              <a:buNone/>
              <a:defRPr sz="5200" b="1"/>
            </a:lvl4pPr>
            <a:lvl5pPr marL="5904281" indent="0">
              <a:buNone/>
              <a:defRPr sz="5200" b="1"/>
            </a:lvl5pPr>
            <a:lvl6pPr marL="7380351" indent="0">
              <a:buNone/>
              <a:defRPr sz="5200" b="1"/>
            </a:lvl6pPr>
            <a:lvl7pPr marL="8856421" indent="0">
              <a:buNone/>
              <a:defRPr sz="5200" b="1"/>
            </a:lvl7pPr>
            <a:lvl8pPr marL="10332491" indent="0">
              <a:buNone/>
              <a:defRPr sz="5200" b="1"/>
            </a:lvl8pPr>
            <a:lvl9pPr marL="11808562" indent="0">
              <a:buNone/>
              <a:defRPr sz="52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5005" y="9601167"/>
            <a:ext cx="9453965" cy="17443290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2021/10/28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7128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2021/10/28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0380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2021/10/28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7333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421" y="1205402"/>
            <a:ext cx="7036632" cy="5129967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2266" y="1205404"/>
            <a:ext cx="11956703" cy="25839056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421" y="6335371"/>
            <a:ext cx="7036632" cy="20709089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1201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2274" y="21192649"/>
            <a:ext cx="12833033" cy="2501912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2274" y="2705146"/>
            <a:ext cx="12833033" cy="18165128"/>
          </a:xfrm>
        </p:spPr>
        <p:txBody>
          <a:bodyPr/>
          <a:lstStyle>
            <a:lvl1pPr marL="0" indent="0">
              <a:buNone/>
              <a:defRPr sz="10300"/>
            </a:lvl1pPr>
            <a:lvl2pPr marL="1476070" indent="0">
              <a:buNone/>
              <a:defRPr sz="9000"/>
            </a:lvl2pPr>
            <a:lvl3pPr marL="2952140" indent="0">
              <a:buNone/>
              <a:defRPr sz="7700"/>
            </a:lvl3pPr>
            <a:lvl4pPr marL="4428211" indent="0">
              <a:buNone/>
              <a:defRPr sz="6500"/>
            </a:lvl4pPr>
            <a:lvl5pPr marL="5904281" indent="0">
              <a:buNone/>
              <a:defRPr sz="6500"/>
            </a:lvl5pPr>
            <a:lvl6pPr marL="7380351" indent="0">
              <a:buNone/>
              <a:defRPr sz="6500"/>
            </a:lvl6pPr>
            <a:lvl7pPr marL="8856421" indent="0">
              <a:buNone/>
              <a:defRPr sz="6500"/>
            </a:lvl7pPr>
            <a:lvl8pPr marL="10332491" indent="0">
              <a:buNone/>
              <a:defRPr sz="6500"/>
            </a:lvl8pPr>
            <a:lvl9pPr marL="11808562" indent="0">
              <a:buNone/>
              <a:defRPr sz="65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2274" y="23694561"/>
            <a:ext cx="12833033" cy="3553130"/>
          </a:xfrm>
        </p:spPr>
        <p:txBody>
          <a:bodyPr/>
          <a:lstStyle>
            <a:lvl1pPr marL="0" indent="0">
              <a:buNone/>
              <a:defRPr sz="4500"/>
            </a:lvl1pPr>
            <a:lvl2pPr marL="1476070" indent="0">
              <a:buNone/>
              <a:defRPr sz="3900"/>
            </a:lvl2pPr>
            <a:lvl3pPr marL="2952140" indent="0">
              <a:buNone/>
              <a:defRPr sz="3200"/>
            </a:lvl3pPr>
            <a:lvl4pPr marL="4428211" indent="0">
              <a:buNone/>
              <a:defRPr sz="2900"/>
            </a:lvl4pPr>
            <a:lvl5pPr marL="5904281" indent="0">
              <a:buNone/>
              <a:defRPr sz="2900"/>
            </a:lvl5pPr>
            <a:lvl6pPr marL="7380351" indent="0">
              <a:buNone/>
              <a:defRPr sz="2900"/>
            </a:lvl6pPr>
            <a:lvl7pPr marL="8856421" indent="0">
              <a:buNone/>
              <a:defRPr sz="2900"/>
            </a:lvl7pPr>
            <a:lvl8pPr marL="10332491" indent="0">
              <a:buNone/>
              <a:defRPr sz="2900"/>
            </a:lvl8pPr>
            <a:lvl9pPr marL="11808562" indent="0">
              <a:buNone/>
              <a:defRPr sz="2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C40D-17CA-4544-B4EC-8BFF7D1A451D}" type="datetimeFigureOut">
              <a:rPr kumimoji="1" lang="zh-TW" altLang="en-US" smtClean="0"/>
              <a:t>2021/10/28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8948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420" y="1212412"/>
            <a:ext cx="19249549" cy="5045869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420" y="7064219"/>
            <a:ext cx="19249549" cy="19980241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419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C40D-17CA-4544-B4EC-8BFF7D1A451D}" type="datetimeFigureOut">
              <a:rPr kumimoji="1" lang="zh-TW" altLang="en-US" smtClean="0"/>
              <a:t>2021/10/28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7699" y="28060639"/>
            <a:ext cx="6772990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8345" y="28060639"/>
            <a:ext cx="4990624" cy="1611875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AAFE-3BE9-C743-96C9-519F1D59E22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554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6070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053" indent="-1107053" algn="l" defTabSz="1476070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614" indent="-922544" algn="l" defTabSz="147607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176" indent="-738035" algn="l" defTabSz="1476070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246" indent="-738035" algn="l" defTabSz="1476070" rtl="0" eaLnBrk="1" latinLnBrk="0" hangingPunct="1">
        <a:spcBef>
          <a:spcPct val="20000"/>
        </a:spcBef>
        <a:buFont typeface="Arial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316" indent="-738035" algn="l" defTabSz="1476070" rtl="0" eaLnBrk="1" latinLnBrk="0" hangingPunct="1">
        <a:spcBef>
          <a:spcPct val="20000"/>
        </a:spcBef>
        <a:buFont typeface="Arial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38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456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52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6597" indent="-738035" algn="l" defTabSz="1476070" rtl="0" eaLnBrk="1" latinLnBrk="0" hangingPunct="1">
        <a:spcBef>
          <a:spcPct val="20000"/>
        </a:spcBef>
        <a:buFont typeface="Arial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7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40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21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8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35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42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491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562" algn="l" defTabSz="147607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85"/>
          <a:stretch/>
        </p:blipFill>
        <p:spPr>
          <a:xfrm flipH="1">
            <a:off x="-1122922" y="5498508"/>
            <a:ext cx="21005277" cy="1882396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80"/>
          <a:stretch/>
        </p:blipFill>
        <p:spPr>
          <a:xfrm flipH="1">
            <a:off x="11540238" y="16699259"/>
            <a:ext cx="20201085" cy="18467804"/>
          </a:xfrm>
          <a:prstGeom prst="rect">
            <a:avLst/>
          </a:prstGeom>
        </p:spPr>
      </p:pic>
      <p:sp>
        <p:nvSpPr>
          <p:cNvPr id="5" name="子標題 4"/>
          <p:cNvSpPr>
            <a:spLocks noGrp="1"/>
          </p:cNvSpPr>
          <p:nvPr>
            <p:ph type="subTitle" idx="1"/>
          </p:nvPr>
        </p:nvSpPr>
        <p:spPr>
          <a:xfrm>
            <a:off x="3817906" y="27972625"/>
            <a:ext cx="13752576" cy="927506"/>
          </a:xfrm>
        </p:spPr>
        <p:txBody>
          <a:bodyPr>
            <a:prstTxWarp prst="textPlain">
              <a:avLst/>
            </a:prstTxWarp>
            <a:normAutofit fontScale="92500" lnSpcReduction="20000"/>
          </a:bodyPr>
          <a:lstStyle/>
          <a:p>
            <a:r>
              <a:rPr kumimoji="1" lang="zh-TW" altLang="en-US" sz="54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華康楷書體W5(P)" panose="02010600010101010101" pitchFamily="2" charset="-120"/>
                <a:ea typeface="華康楷書體W5(P)" panose="02010600010101010101" pitchFamily="2" charset="-120"/>
                <a:cs typeface="Weibei TC Bold"/>
              </a:rPr>
              <a:t>生物機電工程學系全體師生仝賀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239298" y="711200"/>
            <a:ext cx="18909792" cy="28651200"/>
          </a:xfrm>
          <a:prstGeom prst="roundRect">
            <a:avLst/>
          </a:prstGeom>
          <a:noFill/>
          <a:ln w="485775" cap="rnd" cmpd="tri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0691004-F188-47F2-8C7D-E9F86A10DC92}"/>
              </a:ext>
            </a:extLst>
          </p:cNvPr>
          <p:cNvSpPr txBox="1"/>
          <p:nvPr/>
        </p:nvSpPr>
        <p:spPr>
          <a:xfrm>
            <a:off x="6004448" y="1141432"/>
            <a:ext cx="9379491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39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恭  賀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9513A092-F3CF-49EC-A3E8-441AC8A0CC4B}"/>
              </a:ext>
            </a:extLst>
          </p:cNvPr>
          <p:cNvSpPr txBox="1"/>
          <p:nvPr/>
        </p:nvSpPr>
        <p:spPr>
          <a:xfrm>
            <a:off x="2311872" y="5608994"/>
            <a:ext cx="17570483" cy="8696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lnSpc>
                <a:spcPct val="150000"/>
              </a:lnSpc>
            </a:pP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生物機電工程學系碩士班</a:t>
            </a:r>
            <a:r>
              <a:rPr lang="zh-TW" altLang="zh-TW" sz="9600" b="1" dirty="0">
                <a:effectLst/>
                <a:ea typeface="標楷體" panose="03000509000000000000" pitchFamily="65" charset="-120"/>
                <a:cs typeface="新細明體" panose="02020500000000000000" pitchFamily="18" charset="-120"/>
              </a:rPr>
              <a:t>施奕德</a:t>
            </a:r>
            <a:endParaRPr lang="en-US" altLang="zh-TW" sz="9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0000">
              <a:lnSpc>
                <a:spcPct val="150000"/>
              </a:lnSpc>
            </a:pPr>
            <a:r>
              <a:rPr lang="en-US" altLang="zh-TW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&amp;</a:t>
            </a: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學士班傅偉昱、陳琦勳參加</a:t>
            </a:r>
            <a:endParaRPr lang="en-US" altLang="zh-TW" sz="9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0000" algn="ctr">
              <a:lnSpc>
                <a:spcPct val="150000"/>
              </a:lnSpc>
            </a:pPr>
            <a:r>
              <a:rPr lang="zh-TW" altLang="en-US" sz="9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生機與農機學術研討會論文發表比賽榮獲第二名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B5FE835-2D04-4389-91E0-402E65AD6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8218" y="15479565"/>
            <a:ext cx="8371952" cy="120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65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38</Words>
  <Application>Microsoft Office PowerPoint</Application>
  <PresentationFormat>自訂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華康楷書體W5(P)</vt:lpstr>
      <vt:lpstr>標楷體</vt:lpstr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Apple Mac</dc:creator>
  <cp:lastModifiedBy>BME</cp:lastModifiedBy>
  <cp:revision>54</cp:revision>
  <cp:lastPrinted>2021-10-27T10:28:10Z</cp:lastPrinted>
  <dcterms:created xsi:type="dcterms:W3CDTF">2016-05-08T04:51:05Z</dcterms:created>
  <dcterms:modified xsi:type="dcterms:W3CDTF">2021-10-28T01:40:55Z</dcterms:modified>
</cp:coreProperties>
</file>