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5119350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879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04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430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90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373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66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9485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762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316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816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740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BF7B5-2DAE-46A8-96F0-91379ED2FD35}" type="datetimeFigureOut">
              <a:rPr lang="zh-TW" altLang="en-US" smtClean="0"/>
              <a:t>2023/7/10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2892-AE6D-42FB-9A1B-6E1B233FA6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026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20000" t="-2000" r="-20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23F74DA4-401D-CAA7-5D0C-76C33029BA75}"/>
              </a:ext>
            </a:extLst>
          </p:cNvPr>
          <p:cNvSpPr txBox="1"/>
          <p:nvPr/>
        </p:nvSpPr>
        <p:spPr>
          <a:xfrm>
            <a:off x="275088" y="806332"/>
            <a:ext cx="14727109" cy="923330"/>
          </a:xfrm>
          <a:prstGeom prst="rect">
            <a:avLst/>
          </a:prstGeom>
          <a:noFill/>
          <a:effectLst>
            <a:innerShdw blurRad="63500" dist="50800">
              <a:prstClr val="black">
                <a:alpha val="2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zh-TW" altLang="en-US" sz="5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賀</a:t>
            </a:r>
            <a:r>
              <a:rPr lang="en-US" altLang="zh-TW" sz="5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5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本系同學榮獲</a:t>
            </a:r>
            <a:r>
              <a:rPr lang="en-US" altLang="zh-TW" sz="5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5400" b="1" dirty="0">
                <a:solidFill>
                  <a:srgbClr val="FFFF00"/>
                </a:solidFill>
                <a:effectLst>
                  <a:outerShdw blurRad="76200" dir="16260000" sx="101000" sy="101000" algn="tl">
                    <a:srgbClr val="000000">
                      <a:alpha val="75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年度科技部大專生研究計畫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AF3873D-BC2E-5C21-98DF-92F26A102AD1}"/>
              </a:ext>
            </a:extLst>
          </p:cNvPr>
          <p:cNvSpPr txBox="1"/>
          <p:nvPr/>
        </p:nvSpPr>
        <p:spPr>
          <a:xfrm>
            <a:off x="1568290" y="3968830"/>
            <a:ext cx="11982769" cy="2754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陳思臻   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指導老師：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黃威仁教授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題目：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影像辨識結合視窗開發應用於觀賞魚資料顯示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0BD3B48-759B-7ECE-EF5D-E64E9D45E7E4}"/>
              </a:ext>
            </a:extLst>
          </p:cNvPr>
          <p:cNvSpPr txBox="1"/>
          <p:nvPr/>
        </p:nvSpPr>
        <p:spPr>
          <a:xfrm>
            <a:off x="3600039" y="9885481"/>
            <a:ext cx="9201561" cy="6463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kumimoji="1" lang="zh-TW" altLang="en-US" sz="3600" dirty="0">
                <a:ln>
                  <a:solidFill>
                    <a:schemeClr val="bg1"/>
                  </a:solidFill>
                </a:ln>
                <a:solidFill>
                  <a:srgbClr val="FFC000"/>
                </a:solidFill>
                <a:latin typeface="華康楷書體W5(P)" panose="02010600010101010101" pitchFamily="2" charset="-120"/>
                <a:ea typeface="華康楷書體W5(P)" panose="02010600010101010101" pitchFamily="2" charset="-120"/>
                <a:cs typeface="Weibei TC Bold"/>
              </a:rPr>
              <a:t>生 物 機 電 工 程 學 系 全 體 師 生 仝 賀</a:t>
            </a:r>
          </a:p>
        </p:txBody>
      </p:sp>
    </p:spTree>
    <p:extLst>
      <p:ext uri="{BB962C8B-B14F-4D97-AF65-F5344CB8AC3E}">
        <p14:creationId xmlns:p14="http://schemas.microsoft.com/office/powerpoint/2010/main" val="1851820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</TotalTime>
  <Words>51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華康楷書體W5(P)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 冠綸</dc:creator>
  <cp:lastModifiedBy>陳 冠綸</cp:lastModifiedBy>
  <cp:revision>4</cp:revision>
  <cp:lastPrinted>2023-07-10T05:49:22Z</cp:lastPrinted>
  <dcterms:created xsi:type="dcterms:W3CDTF">2022-06-21T06:03:34Z</dcterms:created>
  <dcterms:modified xsi:type="dcterms:W3CDTF">2023-07-10T05:52:48Z</dcterms:modified>
</cp:coreProperties>
</file>