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797675" cy="9926638"/>
  <p:defaultTextStyle>
    <a:defPPr>
      <a:defRPr lang="zh-TW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2964" y="18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D2F3-775D-42AC-941B-3B28B71EE5EB}" type="datetimeFigureOut">
              <a:rPr lang="zh-TW" altLang="en-US" smtClean="0"/>
              <a:t>2022/10/7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2ADB-B901-4AC4-A89D-0D79661D7C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9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2ADB-B901-4AC4-A89D-0D79661D7C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44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/>
              <a:t> </a:t>
            </a:r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450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15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6581" y="1212415"/>
            <a:ext cx="4812387" cy="2583204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419" y="1212415"/>
            <a:ext cx="14080689" cy="2583204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24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007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75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419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2431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88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12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38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33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20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94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C40D-17CA-4544-B4EC-8BFF7D1A451D}" type="datetimeFigureOut">
              <a:rPr kumimoji="1" lang="zh-TW" altLang="en-US" smtClean="0"/>
              <a:t>2022/10/7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55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>
          <a:xfrm flipH="1">
            <a:off x="-1122922" y="5498508"/>
            <a:ext cx="21005277" cy="188239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>
          <a:xfrm flipH="1">
            <a:off x="11540238" y="16699259"/>
            <a:ext cx="20201085" cy="18467804"/>
          </a:xfrm>
          <a:prstGeom prst="rect">
            <a:avLst/>
          </a:prstGeom>
        </p:spPr>
      </p:pic>
      <p:sp>
        <p:nvSpPr>
          <p:cNvPr id="5" name="子標題 4"/>
          <p:cNvSpPr>
            <a:spLocks noGrp="1"/>
          </p:cNvSpPr>
          <p:nvPr>
            <p:ph type="subTitle" idx="1"/>
          </p:nvPr>
        </p:nvSpPr>
        <p:spPr>
          <a:xfrm>
            <a:off x="3817906" y="26579869"/>
            <a:ext cx="13752576" cy="927506"/>
          </a:xfrm>
        </p:spPr>
        <p:txBody>
          <a:bodyPr>
            <a:prstTxWarp prst="textPlain">
              <a:avLst/>
            </a:prstTxWarp>
            <a:normAutofit fontScale="62500" lnSpcReduction="20000"/>
          </a:bodyPr>
          <a:lstStyle/>
          <a:p>
            <a:r>
              <a:rPr kumimoji="1" lang="zh-TW" altLang="en-US" sz="8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Weibei TC Bold"/>
              </a:rPr>
              <a:t>生物機電工程學系全體師生仝賀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599611" y="7109196"/>
            <a:ext cx="16189166" cy="5802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dist"/>
            <a:r>
              <a:rPr kumimoji="1" lang="zh-TW" altLang="en-US" sz="9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生物機電工程學系系</a:t>
            </a:r>
            <a:r>
              <a:rPr kumimoji="1" lang="zh-TW" altLang="en-US" sz="9600" b="1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學會參加</a:t>
            </a:r>
            <a:r>
              <a:rPr kumimoji="1" lang="en-US" altLang="zh-TW" sz="9600" b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111</a:t>
            </a:r>
            <a:r>
              <a:rPr kumimoji="1" lang="zh-TW" altLang="en-US" sz="96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年度學生社團評鑑</a:t>
            </a:r>
            <a:endParaRPr kumimoji="1" lang="en-US" altLang="zh-TW" sz="96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楷書體W5(P)" panose="02010600010101010101" pitchFamily="2" charset="-120"/>
              <a:ea typeface="華康楷書體W5(P)" panose="02010600010101010101" pitchFamily="2" charset="-120"/>
              <a:cs typeface="黑体"/>
            </a:endParaRPr>
          </a:p>
          <a:p>
            <a:pPr algn="ctr"/>
            <a:r>
              <a:rPr kumimoji="1" lang="zh-TW" altLang="en-US" sz="9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黑体"/>
              </a:rPr>
              <a:t>榮獲甲等</a:t>
            </a:r>
            <a:endParaRPr lang="zh-TW" altLang="en-US" sz="4800" dirty="0">
              <a:solidFill>
                <a:srgbClr val="C0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000" y1="83846" x2="25000" y2="83846"/>
                        <a14:foregroundMark x1="58571" y1="80000" x2="58571" y2="80000"/>
                        <a14:foregroundMark x1="73571" y1="80000" x2="73571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14" y="2659167"/>
            <a:ext cx="3921778" cy="36416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47" y="2659168"/>
            <a:ext cx="3433557" cy="3641651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239298" y="1426464"/>
            <a:ext cx="18909792" cy="27322272"/>
          </a:xfrm>
          <a:prstGeom prst="roundRect">
            <a:avLst/>
          </a:prstGeom>
          <a:noFill/>
          <a:ln w="485775" cap="rnd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DB9B1F-6842-132E-ACF9-80E9276696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9774" y="13429481"/>
            <a:ext cx="8868839" cy="1254154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6F0F2D3-BDDF-6CA7-BA56-E3B272AB0C32}"/>
              </a:ext>
            </a:extLst>
          </p:cNvPr>
          <p:cNvSpPr/>
          <p:nvPr/>
        </p:nvSpPr>
        <p:spPr>
          <a:xfrm>
            <a:off x="6024786" y="13253612"/>
            <a:ext cx="9338814" cy="13021833"/>
          </a:xfrm>
          <a:prstGeom prst="rect">
            <a:avLst/>
          </a:prstGeom>
          <a:noFill/>
          <a:ln w="314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06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23</Words>
  <Application>Microsoft Office PowerPoint</Application>
  <PresentationFormat>自訂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華康楷書體W5(P)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 Mac</dc:creator>
  <cp:lastModifiedBy>陳 冠綸</cp:lastModifiedBy>
  <cp:revision>53</cp:revision>
  <cp:lastPrinted>2022-10-07T02:05:40Z</cp:lastPrinted>
  <dcterms:created xsi:type="dcterms:W3CDTF">2016-05-08T04:51:05Z</dcterms:created>
  <dcterms:modified xsi:type="dcterms:W3CDTF">2022-10-07T02:05:53Z</dcterms:modified>
</cp:coreProperties>
</file>