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9D1351-DBA9-B4F2-6843-BC69E5CD0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43CB14C-4998-0693-098F-CE20E7A309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DBDC6B9-6C14-00F7-B987-D74DF6B93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3A24EB6-B454-274A-2093-C006D91D2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E75AFE7-0A50-FFB8-A376-77EBE31F7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045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EE11E5-56D7-6483-B8B1-1D3E695C3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6BAE966-D17E-68F3-0D1A-50B3EF4BB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DB7BA88-7561-19D3-9F16-52F88319A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CDFD215-E6A3-456F-22FD-688AF9291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8F3410D-7508-E4A6-BFAE-97F6E65D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6489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1AE0DA1-512C-8943-A3B0-9515B8AA03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29F515A-321D-C58C-9896-95F13543FD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835AFD6-9396-19F0-8BE2-CF565E120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197DCA-82EF-87DD-93C9-BA8E842BF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DEE3C41-BD5F-3D38-7ACC-7E2FFEA58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686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DBCAEC-669F-0738-3F5E-250810592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474DB0D-0D6F-C152-A4C9-C44E0680D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370042B-69C6-0177-8823-CC8FB4F1C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BCCC3B6-784A-A8D5-2117-5B8AA63A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6E5BB81-87BF-1407-4A09-EE29D18B7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214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D51E6E-09F5-9524-5323-5452C4124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F45E6E2-6425-5EEF-EB55-8CABC5E02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5469867-7423-C031-EB35-B415B00C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7AB9961-CB62-B34E-1617-884D5FE99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55B4F84-35FD-2541-FADB-18A64142F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674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3E66D6-AE5F-64E2-AAF5-2705FF0BD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67E63F-AA16-FB5F-0E13-011BDCE8C0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08021FB-D5F6-7857-98D2-6BD99CFABB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D55306-3EEA-911D-7C4A-169772F58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A3CE056-7E8C-FCF3-F1B5-2C4F21AC9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C709622-636B-4E89-0F8D-9EB0860F1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975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9E0306-44D9-A65D-7C75-ACD276851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CD9D562-44AE-8B4A-4A61-CCD9BE172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1FD6CCA-2955-91F4-FDE2-3F1C09755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B91D2F7-5898-6A0F-1BE5-C7F510E156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E315D04-E03F-A14D-18B1-617F95E043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27761EC-B3C6-A7E5-4B23-C1EC163C5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2D1BE6A-0016-2293-745E-4DE485CF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7B96603-01FD-6F37-B323-53B92EA20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966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D57FD9-82E5-C6B8-C913-B89A8FBAF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C475A51-3675-A57A-6955-89FCD4BFC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C0C1D6F-3FB6-0C0E-09D9-E929254B5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E9A4795-8136-5F80-4750-07F6F19C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032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9F19DE3-B3D9-F913-ECE1-7E3912238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6590A23-24A0-A8C7-FE4B-A6948331F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82DFF3D-23A3-44BA-1CCA-B9212170A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554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F7FB16-2EC6-C131-50E1-C4F69CCC8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C84897-565C-779A-6AF5-A3726BEF0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D655AAC-10CD-B916-B9A6-DB3E76885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EAA8A8B-9B67-394C-0BBA-769BAD20F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0AF012A-6D42-4E21-0894-7131D0D36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987B179-27C2-1AD1-4A2B-141A7E91D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337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0B00C2-974B-8679-9FF9-D6F77E3C9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B745D85-5A29-F0AC-1975-10D6D32F31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A09C072-18AD-496E-FB98-A6EA3B2E8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445A3C5-C483-CEB6-1B41-032FE04EF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04AAE0A-0E86-3C42-9EDE-E9393999B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A7B35CF-085D-1C72-F481-D341E9621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24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AB199B3-8D7E-6196-7B43-54F4E353F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59FE951-9486-F7BA-F868-A7E51160D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4F334C2-2483-9169-9E52-C9399E2335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BF7B5-2DAE-46A8-96F0-91379ED2FD35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B1D692-1B99-9F1A-CD72-D6B1ED2CB3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FEF4622-CBC3-0159-1285-8A0718EB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064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7000"/>
            <a:lum/>
          </a:blip>
          <a:srcRect/>
          <a:stretch>
            <a:fillRect l="-13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23F74DA4-401D-CAA7-5D0C-76C33029BA75}"/>
              </a:ext>
            </a:extLst>
          </p:cNvPr>
          <p:cNvSpPr txBox="1"/>
          <p:nvPr/>
        </p:nvSpPr>
        <p:spPr>
          <a:xfrm>
            <a:off x="925353" y="632298"/>
            <a:ext cx="10341293" cy="769441"/>
          </a:xfrm>
          <a:prstGeom prst="rect">
            <a:avLst/>
          </a:prstGeom>
          <a:noFill/>
          <a:effectLst>
            <a:innerShdw blurRad="63500" dist="50800">
              <a:prstClr val="black">
                <a:alpha val="2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zh-TW" altLang="en-US" sz="4400" b="1" dirty="0">
                <a:solidFill>
                  <a:srgbClr val="FFFF00"/>
                </a:solidFill>
                <a:effectLst>
                  <a:outerShdw blurRad="76200" dir="16260000" sx="101000" sy="101000" algn="tl">
                    <a:srgbClr val="000000">
                      <a:alpha val="7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理工學院</a:t>
            </a:r>
            <a:r>
              <a:rPr lang="en-US" altLang="zh-TW" sz="4400" b="1" dirty="0">
                <a:solidFill>
                  <a:srgbClr val="FFFF00"/>
                </a:solidFill>
                <a:effectLst>
                  <a:outerShdw blurRad="76200" dir="16260000" sx="101000" sy="101000" algn="tl">
                    <a:srgbClr val="000000">
                      <a:alpha val="7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2022</a:t>
            </a:r>
            <a:r>
              <a:rPr lang="zh-TW" altLang="en-US" sz="4400" b="1" dirty="0">
                <a:solidFill>
                  <a:srgbClr val="FFFF00"/>
                </a:solidFill>
                <a:effectLst>
                  <a:outerShdw blurRad="76200" dir="16260000" sx="101000" sy="101000" algn="tl">
                    <a:srgbClr val="000000">
                      <a:alpha val="7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創意專題競賽本系表現優異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AF3873D-BC2E-5C21-98DF-92F26A102AD1}"/>
              </a:ext>
            </a:extLst>
          </p:cNvPr>
          <p:cNvSpPr txBox="1"/>
          <p:nvPr/>
        </p:nvSpPr>
        <p:spPr>
          <a:xfrm>
            <a:off x="3249037" y="1948787"/>
            <a:ext cx="5519460" cy="2960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200" b="1" dirty="0">
                <a:effectLst>
                  <a:outerShdw blurRad="76200" dist="38100" dir="2700000" sx="101000" sy="101000" algn="tl">
                    <a:schemeClr val="bg1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洪敏勝老師團隊榮獲  銀牌獎</a:t>
            </a:r>
          </a:p>
          <a:p>
            <a:pPr>
              <a:lnSpc>
                <a:spcPct val="150000"/>
              </a:lnSpc>
            </a:pPr>
            <a:r>
              <a:rPr lang="zh-TW" altLang="en-US" sz="3200" b="1" dirty="0">
                <a:effectLst>
                  <a:outerShdw blurRad="76200" dist="38100" dir="2700000" sx="101000" sy="101000" algn="tl">
                    <a:schemeClr val="bg1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朱健松老師團隊榮獲  銅牌獎</a:t>
            </a:r>
          </a:p>
          <a:p>
            <a:pPr>
              <a:lnSpc>
                <a:spcPct val="150000"/>
              </a:lnSpc>
            </a:pPr>
            <a:r>
              <a:rPr lang="zh-TW" altLang="en-US" sz="3200" b="1" dirty="0">
                <a:effectLst>
                  <a:outerShdw blurRad="76200" dist="38100" dir="2700000" sx="101000" sy="101000" algn="tl">
                    <a:schemeClr val="bg1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楊朝旺老師團隊榮獲  佳作獎</a:t>
            </a:r>
            <a:endParaRPr lang="en-US" altLang="zh-TW" sz="3200" b="1" dirty="0">
              <a:effectLst>
                <a:outerShdw blurRad="76200" dist="38100" dir="2700000" sx="101000" sy="101000" algn="tl">
                  <a:schemeClr val="bg1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200" b="1" dirty="0">
                <a:effectLst>
                  <a:outerShdw blurRad="76200" dist="38100" dir="2700000" sx="101000" sy="101000" algn="tl">
                    <a:schemeClr val="bg1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黃威仁老師團隊榮獲  佳作獎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0BD3B48-759B-7ECE-EF5D-E64E9D45E7E4}"/>
              </a:ext>
            </a:extLst>
          </p:cNvPr>
          <p:cNvSpPr txBox="1"/>
          <p:nvPr/>
        </p:nvSpPr>
        <p:spPr>
          <a:xfrm>
            <a:off x="2928023" y="6225702"/>
            <a:ext cx="7120647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kumimoji="1" lang="zh-TW" altLang="en-US" sz="2800" dirty="0">
                <a:ln>
                  <a:solidFill>
                    <a:schemeClr val="bg1"/>
                  </a:solidFill>
                </a:ln>
                <a:solidFill>
                  <a:srgbClr val="FFC000"/>
                </a:solidFill>
                <a:effectLst/>
                <a:latin typeface="華康楷書體W5(P)" panose="02010600010101010101" pitchFamily="2" charset="-120"/>
                <a:ea typeface="華康楷書體W5(P)" panose="02010600010101010101" pitchFamily="2" charset="-120"/>
                <a:cs typeface="Weibei TC Bold"/>
              </a:rPr>
              <a:t>生 物 機 電 工 程 學 系 全 體 師 生 仝 賀</a:t>
            </a:r>
          </a:p>
        </p:txBody>
      </p:sp>
    </p:spTree>
    <p:extLst>
      <p:ext uri="{BB962C8B-B14F-4D97-AF65-F5344CB8AC3E}">
        <p14:creationId xmlns:p14="http://schemas.microsoft.com/office/powerpoint/2010/main" val="1851820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45</Words>
  <Application>Microsoft Office PowerPoint</Application>
  <PresentationFormat>寬螢幕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華康楷書體W5(P)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 冠綸</dc:creator>
  <cp:lastModifiedBy>陳 冠綸</cp:lastModifiedBy>
  <cp:revision>1</cp:revision>
  <dcterms:created xsi:type="dcterms:W3CDTF">2022-06-21T06:03:34Z</dcterms:created>
  <dcterms:modified xsi:type="dcterms:W3CDTF">2022-06-21T07:11:32Z</dcterms:modified>
</cp:coreProperties>
</file>