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3F3"/>
    <a:srgbClr val="ABC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5" d="100"/>
          <a:sy n="65" d="100"/>
        </p:scale>
        <p:origin x="34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720D-16E6-4B34-A096-A72C16778982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F5EC-A379-4D1D-9149-6C79D5F7F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11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720D-16E6-4B34-A096-A72C16778982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F5EC-A379-4D1D-9149-6C79D5F7F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371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720D-16E6-4B34-A096-A72C16778982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F5EC-A379-4D1D-9149-6C79D5F7F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87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720D-16E6-4B34-A096-A72C16778982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F5EC-A379-4D1D-9149-6C79D5F7F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8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720D-16E6-4B34-A096-A72C16778982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F5EC-A379-4D1D-9149-6C79D5F7F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60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720D-16E6-4B34-A096-A72C16778982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F5EC-A379-4D1D-9149-6C79D5F7F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82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720D-16E6-4B34-A096-A72C16778982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F5EC-A379-4D1D-9149-6C79D5F7F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37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720D-16E6-4B34-A096-A72C16778982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F5EC-A379-4D1D-9149-6C79D5F7F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69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720D-16E6-4B34-A096-A72C16778982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F5EC-A379-4D1D-9149-6C79D5F7F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222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720D-16E6-4B34-A096-A72C16778982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F5EC-A379-4D1D-9149-6C79D5F7F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10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720D-16E6-4B34-A096-A72C16778982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F5EC-A379-4D1D-9149-6C79D5F7F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00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8720D-16E6-4B34-A096-A72C16778982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7F5EC-A379-4D1D-9149-6C79D5F7F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413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8000">
              <a:srgbClr val="E7EADF"/>
            </a:gs>
            <a:gs pos="74000">
              <a:srgbClr val="C8DEB7"/>
            </a:gs>
            <a:gs pos="17000">
              <a:srgbClr val="E7EADF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91223" y="442636"/>
            <a:ext cx="6415548" cy="10764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41485" y="-197419"/>
            <a:ext cx="6165286" cy="2356556"/>
          </a:xfrm>
        </p:spPr>
        <p:txBody>
          <a:bodyPr/>
          <a:lstStyle/>
          <a:p>
            <a:r>
              <a:rPr lang="zh-TW" altLang="en-US" b="1" dirty="0" smtClean="0"/>
              <a:t>國立嘉義大學生物機電工程學系</a:t>
            </a:r>
            <a:endParaRPr lang="zh-TW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291223" y="2546100"/>
            <a:ext cx="6415548" cy="870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入世理工人</a:t>
            </a:r>
            <a:endParaRPr lang="en-US" altLang="zh-TW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以使用者中心的設計思維</a:t>
            </a:r>
            <a:endParaRPr lang="zh-TW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707626" y="3078204"/>
            <a:ext cx="126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109/10/05</a:t>
            </a:r>
            <a:endParaRPr lang="zh-TW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91223" y="1519083"/>
            <a:ext cx="6415548" cy="1027017"/>
          </a:xfrm>
          <a:prstGeom prst="rect">
            <a:avLst/>
          </a:prstGeom>
          <a:solidFill>
            <a:schemeClr val="bg1"/>
          </a:solidFill>
          <a:effectLst>
            <a:innerShdw blurRad="457200" dist="2387600" dir="5460000">
              <a:schemeClr val="accent1">
                <a:lumMod val="60000"/>
                <a:lumOff val="40000"/>
                <a:alpha val="2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國立嘉義大學 數位學習設計</a:t>
            </a:r>
            <a:endParaRPr lang="en-US" altLang="zh-TW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與管理學</a:t>
            </a:r>
            <a:r>
              <a:rPr lang="zh-TW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系</a:t>
            </a:r>
            <a:r>
              <a:rPr lang="zh-TW" alt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朱彩馨 教授</a:t>
            </a:r>
            <a:endParaRPr lang="zh-TW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2" y="3581999"/>
            <a:ext cx="2975429" cy="19783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4" y="3581999"/>
            <a:ext cx="2968170" cy="197351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2" y="5807119"/>
            <a:ext cx="2975429" cy="197834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3" y="5807119"/>
            <a:ext cx="2975430" cy="197834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3" y="8037064"/>
            <a:ext cx="2975430" cy="197834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2" y="8032239"/>
            <a:ext cx="2982689" cy="198317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082" y="10257359"/>
            <a:ext cx="2989949" cy="193464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3" y="10257359"/>
            <a:ext cx="2982690" cy="193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5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30</Words>
  <Application>Microsoft Office PowerPoint</Application>
  <PresentationFormat>寬螢幕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新細明體</vt:lpstr>
      <vt:lpstr>標楷體</vt:lpstr>
      <vt:lpstr>Arial</vt:lpstr>
      <vt:lpstr>Calibri</vt:lpstr>
      <vt:lpstr>Calibri Light</vt:lpstr>
      <vt:lpstr>Office 佈景主題</vt:lpstr>
      <vt:lpstr>國立嘉義大學生物機電工程學系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國立嘉義大學生物機電工程學系</dc:title>
  <dc:creator>user</dc:creator>
  <cp:lastModifiedBy>user</cp:lastModifiedBy>
  <cp:revision>17</cp:revision>
  <dcterms:created xsi:type="dcterms:W3CDTF">2020-09-09T07:41:47Z</dcterms:created>
  <dcterms:modified xsi:type="dcterms:W3CDTF">2020-10-05T05:14:03Z</dcterms:modified>
</cp:coreProperties>
</file>