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  <a:srgbClr val="ABC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11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71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7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8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60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82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37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769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22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10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00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8720D-16E6-4B34-A096-A72C16778982}" type="datetimeFigureOut">
              <a:rPr lang="zh-TW" altLang="en-US" smtClean="0"/>
              <a:t>2020/9/30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13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8000">
              <a:srgbClr val="E7EADF"/>
            </a:gs>
            <a:gs pos="74000">
              <a:srgbClr val="C8DEB7"/>
            </a:gs>
            <a:gs pos="17000">
              <a:srgbClr val="E7EADF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91223" y="442636"/>
            <a:ext cx="6415548" cy="10764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41485" y="-197419"/>
            <a:ext cx="6165286" cy="2356556"/>
          </a:xfrm>
        </p:spPr>
        <p:txBody>
          <a:bodyPr/>
          <a:lstStyle/>
          <a:p>
            <a:r>
              <a:rPr lang="zh-TW" altLang="en-US" b="1" dirty="0" smtClean="0"/>
              <a:t>國立嘉義大學生物機電工程學系</a:t>
            </a:r>
            <a:endParaRPr lang="zh-TW" altLang="en-US" b="1" dirty="0"/>
          </a:p>
        </p:txBody>
      </p:sp>
      <p:sp>
        <p:nvSpPr>
          <p:cNvPr id="12" name="矩形 11"/>
          <p:cNvSpPr/>
          <p:nvPr/>
        </p:nvSpPr>
        <p:spPr>
          <a:xfrm>
            <a:off x="291223" y="2546100"/>
            <a:ext cx="6415548" cy="8701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智慧光電田間機器人之技術發展</a:t>
            </a:r>
            <a:endParaRPr lang="zh-TW" alt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589639" y="3089662"/>
            <a:ext cx="1268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109/09/28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1223" y="1519083"/>
            <a:ext cx="6415548" cy="1027017"/>
          </a:xfrm>
          <a:prstGeom prst="rect">
            <a:avLst/>
          </a:prstGeom>
          <a:solidFill>
            <a:schemeClr val="bg1"/>
          </a:solidFill>
          <a:effectLst>
            <a:innerShdw blurRad="457200" dist="2387600" dir="5460000">
              <a:schemeClr val="accent1">
                <a:lumMod val="60000"/>
                <a:lumOff val="40000"/>
                <a:alpha val="2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國立交通大學 光電學院</a:t>
            </a:r>
            <a:endParaRPr lang="en-US" altLang="zh-TW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TW" alt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光電系統研究所 </a:t>
            </a:r>
            <a:r>
              <a:rPr lang="zh-TW" alt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陳顯禎 教授</a:t>
            </a:r>
            <a:endParaRPr lang="zh-TW" alt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24" y="3729479"/>
            <a:ext cx="2864932" cy="1904875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39" y="3729479"/>
            <a:ext cx="2864932" cy="190487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39" y="5862458"/>
            <a:ext cx="2864932" cy="1904875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1" y="5947576"/>
            <a:ext cx="2864933" cy="1904875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23" y="10226777"/>
            <a:ext cx="2864933" cy="1904875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39" y="10226777"/>
            <a:ext cx="2864932" cy="1904875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39" y="8107865"/>
            <a:ext cx="2864932" cy="1904875"/>
          </a:xfrm>
          <a:prstGeom prst="rect">
            <a:avLst/>
          </a:prstGeom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0" y="8122613"/>
            <a:ext cx="2864933" cy="190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25</Words>
  <Application>Microsoft Office PowerPoint</Application>
  <PresentationFormat>寬螢幕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國立嘉義大學生物機電工程學系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國立嘉義大學生物機電工程學系</dc:title>
  <dc:creator>user</dc:creator>
  <cp:lastModifiedBy>user</cp:lastModifiedBy>
  <cp:revision>14</cp:revision>
  <dcterms:created xsi:type="dcterms:W3CDTF">2020-09-09T07:41:47Z</dcterms:created>
  <dcterms:modified xsi:type="dcterms:W3CDTF">2020-09-30T06:41:56Z</dcterms:modified>
</cp:coreProperties>
</file>