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3F3"/>
    <a:srgbClr val="ABCC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11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71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7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8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60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82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377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769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224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10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00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8720D-16E6-4B34-A096-A72C16778982}" type="datetimeFigureOut">
              <a:rPr lang="zh-TW" altLang="en-US" smtClean="0"/>
              <a:t>2020/9/21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7F5EC-A379-4D1D-9149-6C79D5F7F0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13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8000">
              <a:srgbClr val="E7EADF"/>
            </a:gs>
            <a:gs pos="74000">
              <a:srgbClr val="C8DEB7"/>
            </a:gs>
            <a:gs pos="17000">
              <a:srgbClr val="E7EADF"/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91223" y="442636"/>
            <a:ext cx="6415548" cy="10764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41485" y="-197419"/>
            <a:ext cx="6165286" cy="2356556"/>
          </a:xfrm>
        </p:spPr>
        <p:txBody>
          <a:bodyPr/>
          <a:lstStyle/>
          <a:p>
            <a:r>
              <a:rPr lang="zh-TW" altLang="en-US" b="1" dirty="0" smtClean="0"/>
              <a:t>國立嘉義大學生物機電工程學系</a:t>
            </a:r>
            <a:endParaRPr lang="zh-TW" altLang="en-US" b="1" dirty="0"/>
          </a:p>
        </p:txBody>
      </p:sp>
      <p:sp>
        <p:nvSpPr>
          <p:cNvPr id="12" name="矩形 11"/>
          <p:cNvSpPr/>
          <p:nvPr/>
        </p:nvSpPr>
        <p:spPr>
          <a:xfrm>
            <a:off x="291223" y="2546100"/>
            <a:ext cx="6415548" cy="8701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循環經濟與綠色設計</a:t>
            </a:r>
            <a:endParaRPr lang="zh-TW" alt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589639" y="3089662"/>
            <a:ext cx="1268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109/09/21</a:t>
            </a:r>
            <a:endParaRPr lang="zh-TW" altLang="en-US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18" y="6842690"/>
            <a:ext cx="2955795" cy="1965289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974" y="4144484"/>
            <a:ext cx="2955796" cy="1965289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974" y="9275422"/>
            <a:ext cx="2955796" cy="1965289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18" y="9275423"/>
            <a:ext cx="2955795" cy="1965289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975" y="6842689"/>
            <a:ext cx="2955796" cy="1965290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22" y="4144484"/>
            <a:ext cx="2955791" cy="1965286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291223" y="1519083"/>
            <a:ext cx="6415548" cy="10270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成功大學環境工程學系 林心恬教授</a:t>
            </a:r>
            <a:endParaRPr lang="zh-TW" alt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43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22</Words>
  <Application>Microsoft Office PowerPoint</Application>
  <PresentationFormat>寬螢幕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國立嘉義大學生物機電工程學系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國立嘉義大學生物機電工程學系</dc:title>
  <dc:creator>user</dc:creator>
  <cp:lastModifiedBy>user</cp:lastModifiedBy>
  <cp:revision>10</cp:revision>
  <dcterms:created xsi:type="dcterms:W3CDTF">2020-09-09T07:41:47Z</dcterms:created>
  <dcterms:modified xsi:type="dcterms:W3CDTF">2020-09-21T08:15:00Z</dcterms:modified>
</cp:coreProperties>
</file>