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3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217-810C-48FB-A16D-D2F66744C16B}" type="datetimeFigureOut">
              <a:rPr lang="zh-TW" altLang="en-US" smtClean="0"/>
              <a:t>2022/8/16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84DE-5280-400B-9D07-0E60F5718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888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217-810C-48FB-A16D-D2F66744C16B}" type="datetimeFigureOut">
              <a:rPr lang="zh-TW" altLang="en-US" smtClean="0"/>
              <a:t>2022/8/16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84DE-5280-400B-9D07-0E60F5718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969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217-810C-48FB-A16D-D2F66744C16B}" type="datetimeFigureOut">
              <a:rPr lang="zh-TW" altLang="en-US" smtClean="0"/>
              <a:t>2022/8/16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84DE-5280-400B-9D07-0E60F5718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061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217-810C-48FB-A16D-D2F66744C16B}" type="datetimeFigureOut">
              <a:rPr lang="zh-TW" altLang="en-US" smtClean="0"/>
              <a:t>2022/8/16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84DE-5280-400B-9D07-0E60F5718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130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217-810C-48FB-A16D-D2F66744C16B}" type="datetimeFigureOut">
              <a:rPr lang="zh-TW" altLang="en-US" smtClean="0"/>
              <a:t>2022/8/16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84DE-5280-400B-9D07-0E60F5718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97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217-810C-48FB-A16D-D2F66744C16B}" type="datetimeFigureOut">
              <a:rPr lang="zh-TW" altLang="en-US" smtClean="0"/>
              <a:t>2022/8/16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84DE-5280-400B-9D07-0E60F5718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94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217-810C-48FB-A16D-D2F66744C16B}" type="datetimeFigureOut">
              <a:rPr lang="zh-TW" altLang="en-US" smtClean="0"/>
              <a:t>2022/8/16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84DE-5280-400B-9D07-0E60F5718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970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217-810C-48FB-A16D-D2F66744C16B}" type="datetimeFigureOut">
              <a:rPr lang="zh-TW" altLang="en-US" smtClean="0"/>
              <a:t>2022/8/16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84DE-5280-400B-9D07-0E60F5718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48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217-810C-48FB-A16D-D2F66744C16B}" type="datetimeFigureOut">
              <a:rPr lang="zh-TW" altLang="en-US" smtClean="0"/>
              <a:t>2022/8/16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84DE-5280-400B-9D07-0E60F5718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06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217-810C-48FB-A16D-D2F66744C16B}" type="datetimeFigureOut">
              <a:rPr lang="zh-TW" altLang="en-US" smtClean="0"/>
              <a:t>2022/8/16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84DE-5280-400B-9D07-0E60F5718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889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0217-810C-48FB-A16D-D2F66744C16B}" type="datetimeFigureOut">
              <a:rPr lang="zh-TW" altLang="en-US" smtClean="0"/>
              <a:t>2022/8/16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84DE-5280-400B-9D07-0E60F5718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538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0217-810C-48FB-A16D-D2F66744C16B}" type="datetimeFigureOut">
              <a:rPr lang="zh-TW" altLang="en-US" smtClean="0"/>
              <a:t>2022/8/16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84DE-5280-400B-9D07-0E60F5718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34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D9A12455-F79E-42A4-A7E8-A0AA7F85FC6E}"/>
              </a:ext>
            </a:extLst>
          </p:cNvPr>
          <p:cNvSpPr txBox="1"/>
          <p:nvPr/>
        </p:nvSpPr>
        <p:spPr>
          <a:xfrm>
            <a:off x="1537290" y="453807"/>
            <a:ext cx="37834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恭   賀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FFED80B-B5A1-413A-A103-AA232A6063E8}"/>
              </a:ext>
            </a:extLst>
          </p:cNvPr>
          <p:cNvSpPr txBox="1"/>
          <p:nvPr/>
        </p:nvSpPr>
        <p:spPr>
          <a:xfrm>
            <a:off x="258896" y="2144809"/>
            <a:ext cx="634019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艾  群  教授</a:t>
            </a:r>
            <a:endParaRPr lang="en-US" altLang="zh-TW" sz="4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榮獲第</a:t>
            </a:r>
            <a:r>
              <a:rPr lang="en-US" altLang="zh-TW" sz="4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46</a:t>
            </a:r>
            <a:r>
              <a:rPr lang="zh-TW" altLang="en-US" sz="4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屆</a:t>
            </a:r>
            <a:endParaRPr lang="en-US" altLang="zh-TW" sz="4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全國十大傑出農業專家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FB9419B-BDE1-4FDE-BDC1-87EFA307959C}"/>
              </a:ext>
            </a:extLst>
          </p:cNvPr>
          <p:cNvSpPr txBox="1"/>
          <p:nvPr/>
        </p:nvSpPr>
        <p:spPr>
          <a:xfrm>
            <a:off x="1259169" y="11415027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全體生機系師生仝賀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3347702-0C10-D8E2-0FBF-5FD8860D7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5" y="6512864"/>
            <a:ext cx="5730240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42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20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冠綸 陳</dc:creator>
  <cp:lastModifiedBy>陳 冠綸</cp:lastModifiedBy>
  <cp:revision>4</cp:revision>
  <dcterms:created xsi:type="dcterms:W3CDTF">2022-08-16T04:20:59Z</dcterms:created>
  <dcterms:modified xsi:type="dcterms:W3CDTF">2022-08-16T05:45:01Z</dcterms:modified>
</cp:coreProperties>
</file>