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82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83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9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41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51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60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4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08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1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73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0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1FDD7-6880-45DE-9FE2-637E5A71FF1B}" type="datetimeFigureOut">
              <a:rPr lang="zh-TW" altLang="en-US" smtClean="0"/>
              <a:t>2021/7/21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C24-4678-437B-9658-5E464CF04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27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6179DFE2-AA59-4E79-B8F4-959875F89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3750" y1="38125" x2="63750" y2="38125"/>
                        <a14:foregroundMark x1="72813" y1="70469" x2="72813" y2="70469"/>
                        <a14:foregroundMark x1="62500" y1="42656" x2="62500" y2="42656"/>
                        <a14:foregroundMark x1="77969" y1="40938" x2="77969" y2="40938"/>
                        <a14:foregroundMark x1="80156" y1="50781" x2="80156" y2="50781"/>
                        <a14:foregroundMark x1="73281" y1="68750" x2="73281" y2="68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61186">
            <a:off x="-343168" y="-412973"/>
            <a:ext cx="2546470" cy="254647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ECF7188-436E-443A-8427-1A2C63D721B3}"/>
              </a:ext>
            </a:extLst>
          </p:cNvPr>
          <p:cNvSpPr/>
          <p:nvPr/>
        </p:nvSpPr>
        <p:spPr>
          <a:xfrm>
            <a:off x="0" y="11261834"/>
            <a:ext cx="6858000" cy="9301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rgbClr val="FF000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BA6415B-3FD0-45B1-9750-3DA018833D23}"/>
              </a:ext>
            </a:extLst>
          </p:cNvPr>
          <p:cNvSpPr txBox="1"/>
          <p:nvPr/>
        </p:nvSpPr>
        <p:spPr>
          <a:xfrm>
            <a:off x="0" y="11464205"/>
            <a:ext cx="69717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生 物 機 電 工 程 學 系 全 體 師 生 㒰 賀</a:t>
            </a:r>
          </a:p>
          <a:p>
            <a:endParaRPr lang="zh-TW" altLang="en-US" sz="32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72ED74B-5E3C-4E4A-9A03-BF938F09BED8}"/>
              </a:ext>
            </a:extLst>
          </p:cNvPr>
          <p:cNvSpPr txBox="1"/>
          <p:nvPr/>
        </p:nvSpPr>
        <p:spPr>
          <a:xfrm>
            <a:off x="1748642" y="651074"/>
            <a:ext cx="38843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>
                <a:solidFill>
                  <a:srgbClr val="FFFF00"/>
                </a:solidFill>
                <a:effectLst>
                  <a:outerShdw blurRad="50800" dist="38100" sx="103000" sy="103000" algn="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恭  賀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57E06CF-CB23-44F9-BEE3-75CFCF047970}"/>
              </a:ext>
            </a:extLst>
          </p:cNvPr>
          <p:cNvSpPr txBox="1"/>
          <p:nvPr/>
        </p:nvSpPr>
        <p:spPr>
          <a:xfrm>
            <a:off x="186815" y="2921390"/>
            <a:ext cx="667118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本系邱苡慈同學榮獲</a:t>
            </a:r>
            <a:r>
              <a:rPr lang="en-US" altLang="zh-TW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科技部大專生研究計畫補助</a:t>
            </a:r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研究題目</a:t>
            </a:r>
            <a:r>
              <a:rPr lang="en-US" altLang="zh-TW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可攜帶式檢測平台</a:t>
            </a:r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在真菌檢測之研究</a:t>
            </a:r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洪敏勝老師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78C7D6CD-D315-431E-AA36-F627AF2170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479" b="94521" l="4783" r="94783">
                        <a14:foregroundMark x1="60000" y1="29680" x2="60000" y2="29680"/>
                        <a14:foregroundMark x1="47826" y1="25114" x2="47826" y2="25114"/>
                        <a14:foregroundMark x1="48696" y1="31050" x2="48696" y2="31050"/>
                        <a14:foregroundMark x1="46087" y1="42922" x2="46087" y2="42922"/>
                        <a14:foregroundMark x1="40000" y1="43379" x2="40000" y2="43379"/>
                        <a14:foregroundMark x1="34783" y1="42009" x2="34783" y2="42009"/>
                        <a14:foregroundMark x1="30000" y1="40639" x2="30000" y2="40639"/>
                        <a14:foregroundMark x1="26522" y1="43836" x2="26522" y2="43836"/>
                        <a14:foregroundMark x1="25217" y1="42009" x2="25652" y2="42009"/>
                        <a14:foregroundMark x1="31739" y1="59361" x2="31739" y2="59361"/>
                        <a14:foregroundMark x1="53913" y1="57534" x2="53913" y2="57534"/>
                        <a14:foregroundMark x1="63478" y1="53881" x2="63478" y2="53881"/>
                        <a14:foregroundMark x1="61739" y1="42922" x2="61739" y2="42922"/>
                        <a14:foregroundMark x1="70000" y1="43379" x2="70000" y2="43379"/>
                        <a14:foregroundMark x1="73043" y1="49315" x2="73043" y2="49315"/>
                        <a14:foregroundMark x1="60000" y1="64840" x2="60000" y2="64840"/>
                        <a14:foregroundMark x1="58261" y1="71689" x2="58261" y2="71689"/>
                        <a14:foregroundMark x1="57391" y1="56621" x2="57391" y2="56621"/>
                        <a14:foregroundMark x1="48261" y1="56621" x2="48261" y2="56621"/>
                        <a14:foregroundMark x1="45217" y1="55708" x2="45217" y2="55708"/>
                        <a14:foregroundMark x1="39565" y1="68950" x2="39565" y2="68950"/>
                        <a14:foregroundMark x1="42174" y1="56164" x2="42174" y2="56164"/>
                        <a14:foregroundMark x1="40870" y1="57534" x2="40870" y2="57534"/>
                        <a14:foregroundMark x1="55217" y1="42466" x2="55217" y2="42466"/>
                        <a14:foregroundMark x1="58261" y1="31050" x2="58261" y2="31050"/>
                        <a14:foregroundMark x1="61739" y1="24201" x2="61739" y2="24201"/>
                        <a14:foregroundMark x1="60000" y1="25571" x2="60000" y2="25571"/>
                        <a14:foregroundMark x1="65652" y1="21918" x2="65652" y2="21918"/>
                        <a14:foregroundMark x1="64783" y1="31963" x2="64783" y2="31963"/>
                        <a14:foregroundMark x1="64783" y1="34247" x2="64783" y2="34247"/>
                        <a14:foregroundMark x1="63913" y1="30594" x2="63913" y2="30594"/>
                        <a14:foregroundMark x1="61739" y1="30594" x2="61739" y2="30594"/>
                        <a14:foregroundMark x1="56522" y1="34247" x2="56522" y2="34247"/>
                        <a14:foregroundMark x1="55652" y1="45205" x2="55652" y2="45205"/>
                        <a14:foregroundMark x1="58261" y1="52511" x2="58261" y2="52511"/>
                        <a14:foregroundMark x1="56522" y1="25114" x2="56522" y2="25114"/>
                        <a14:foregroundMark x1="43913" y1="19635" x2="43913" y2="19635"/>
                        <a14:foregroundMark x1="36522" y1="26484" x2="36522" y2="26484"/>
                        <a14:foregroundMark x1="37391" y1="33790" x2="37391" y2="33790"/>
                        <a14:foregroundMark x1="20870" y1="24201" x2="20870" y2="24201"/>
                        <a14:foregroundMark x1="20870" y1="35160" x2="20870" y2="35160"/>
                        <a14:foregroundMark x1="5652" y1="32420" x2="5652" y2="32420"/>
                        <a14:foregroundMark x1="25217" y1="50685" x2="25217" y2="50685"/>
                        <a14:foregroundMark x1="18261" y1="51142" x2="18261" y2="51142"/>
                        <a14:foregroundMark x1="22609" y1="66210" x2="22609" y2="66210"/>
                        <a14:foregroundMark x1="9565" y1="39726" x2="9565" y2="39726"/>
                        <a14:foregroundMark x1="10435" y1="40639" x2="10435" y2="40639"/>
                        <a14:foregroundMark x1="32609" y1="61187" x2="32609" y2="61187"/>
                        <a14:foregroundMark x1="28261" y1="58447" x2="28261" y2="58447"/>
                        <a14:foregroundMark x1="30000" y1="61187" x2="30000" y2="61187"/>
                        <a14:foregroundMark x1="34783" y1="64384" x2="34783" y2="64384"/>
                        <a14:foregroundMark x1="80870" y1="76256" x2="80870" y2="76256"/>
                        <a14:foregroundMark x1="88261" y1="84932" x2="88261" y2="84932"/>
                        <a14:foregroundMark x1="91304" y1="94521" x2="91304" y2="94521"/>
                        <a14:foregroundMark x1="95217" y1="94521" x2="95217" y2="94521"/>
                        <a14:foregroundMark x1="26957" y1="10959" x2="26957" y2="10959"/>
                        <a14:foregroundMark x1="20435" y1="35160" x2="20435" y2="35160"/>
                        <a14:foregroundMark x1="11304" y1="14612" x2="11304" y2="14612"/>
                        <a14:foregroundMark x1="48696" y1="5479" x2="48696" y2="5479"/>
                        <a14:foregroundMark x1="63478" y1="14155" x2="63478" y2="141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28" y="8967788"/>
            <a:ext cx="2409272" cy="229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75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50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華康瘦金體(P)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冠綸 陳</dc:creator>
  <cp:lastModifiedBy>冠綸 陳</cp:lastModifiedBy>
  <cp:revision>7</cp:revision>
  <dcterms:created xsi:type="dcterms:W3CDTF">2021-07-21T07:08:11Z</dcterms:created>
  <dcterms:modified xsi:type="dcterms:W3CDTF">2021-07-21T08:03:36Z</dcterms:modified>
</cp:coreProperties>
</file>