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1" r:id="rId4"/>
    <p:sldId id="272" r:id="rId5"/>
    <p:sldId id="273" r:id="rId6"/>
    <p:sldId id="258" r:id="rId7"/>
    <p:sldId id="263" r:id="rId8"/>
    <p:sldId id="269" r:id="rId9"/>
    <p:sldId id="260" r:id="rId10"/>
    <p:sldId id="262" r:id="rId11"/>
    <p:sldId id="270" r:id="rId12"/>
    <p:sldId id="261" r:id="rId13"/>
    <p:sldId id="259" r:id="rId14"/>
    <p:sldId id="274" r:id="rId15"/>
    <p:sldId id="276" r:id="rId16"/>
    <p:sldId id="278" r:id="rId17"/>
    <p:sldId id="279" r:id="rId18"/>
    <p:sldId id="277" r:id="rId19"/>
    <p:sldId id="275" r:id="rId20"/>
    <p:sldId id="281" r:id="rId21"/>
    <p:sldId id="280" r:id="rId22"/>
  </p:sldIdLst>
  <p:sldSz cx="12192000" cy="6858000"/>
  <p:notesSz cx="12192000" cy="6858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924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31F20"/>
                </a:solidFill>
                <a:latin typeface="Droid Sans Fallback"/>
                <a:cs typeface="Droid Sans Fallb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234E86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31F20"/>
                </a:solidFill>
                <a:latin typeface="Droid Sans Fallback"/>
                <a:cs typeface="Droid Sans Fallb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31F20"/>
                </a:solidFill>
                <a:latin typeface="Droid Sans Fallback"/>
                <a:cs typeface="Droid Sans Fallb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705557" y="4489373"/>
            <a:ext cx="9079230" cy="521970"/>
          </a:xfrm>
          <a:custGeom>
            <a:avLst/>
            <a:gdLst/>
            <a:ahLst/>
            <a:cxnLst/>
            <a:rect l="l" t="t" r="r" b="b"/>
            <a:pathLst>
              <a:path w="9079230" h="521970">
                <a:moveTo>
                  <a:pt x="9078937" y="521588"/>
                </a:moveTo>
                <a:lnTo>
                  <a:pt x="0" y="521588"/>
                </a:lnTo>
                <a:lnTo>
                  <a:pt x="0" y="0"/>
                </a:lnTo>
                <a:lnTo>
                  <a:pt x="9078937" y="0"/>
                </a:lnTo>
                <a:lnTo>
                  <a:pt x="9078937" y="521588"/>
                </a:lnTo>
                <a:close/>
              </a:path>
            </a:pathLst>
          </a:custGeom>
          <a:solidFill>
            <a:srgbClr val="C7EA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011982" y="4598956"/>
            <a:ext cx="2723515" cy="3024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866665" y="730846"/>
            <a:ext cx="3352952" cy="21231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416073" y="730846"/>
            <a:ext cx="3352939" cy="21231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0395" y="451209"/>
            <a:ext cx="11351209" cy="579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231F20"/>
                </a:solidFill>
                <a:latin typeface="Droid Sans Fallback"/>
                <a:cs typeface="Droid Sans Fallb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87359" y="2329078"/>
            <a:ext cx="8017281" cy="2815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234E86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41.pn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12" Type="http://schemas.openxmlformats.org/officeDocument/2006/relationships/image" Target="../media/image85.png"/><Relationship Id="rId17" Type="http://schemas.openxmlformats.org/officeDocument/2006/relationships/image" Target="../media/image40.png"/><Relationship Id="rId2" Type="http://schemas.openxmlformats.org/officeDocument/2006/relationships/image" Target="../media/image75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jpeg"/><Relationship Id="rId14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6.png"/><Relationship Id="rId7" Type="http://schemas.openxmlformats.org/officeDocument/2006/relationships/image" Target="../media/image4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Relationship Id="rId9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41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4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openxmlformats.org/officeDocument/2006/relationships/image" Target="../media/image117.jpeg"/><Relationship Id="rId3" Type="http://schemas.openxmlformats.org/officeDocument/2006/relationships/image" Target="../media/image102.png"/><Relationship Id="rId21" Type="http://schemas.openxmlformats.org/officeDocument/2006/relationships/image" Target="../media/image120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" Type="http://schemas.openxmlformats.org/officeDocument/2006/relationships/image" Target="../media/image101.png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24" Type="http://schemas.openxmlformats.org/officeDocument/2006/relationships/image" Target="../media/image41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23" Type="http://schemas.openxmlformats.org/officeDocument/2006/relationships/image" Target="../media/image122.png"/><Relationship Id="rId10" Type="http://schemas.openxmlformats.org/officeDocument/2006/relationships/image" Target="../media/image109.png"/><Relationship Id="rId19" Type="http://schemas.openxmlformats.org/officeDocument/2006/relationships/image" Target="../media/image118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Relationship Id="rId22" Type="http://schemas.openxmlformats.org/officeDocument/2006/relationships/image" Target="../media/image1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0DEXzQDKZgg&amp;feature=youtu.be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watch?v=jG8NMyiFntk&amp;feature=youtu.be" TargetMode="External"/><Relationship Id="rId5" Type="http://schemas.openxmlformats.org/officeDocument/2006/relationships/image" Target="../media/image124.png"/><Relationship Id="rId4" Type="http://schemas.openxmlformats.org/officeDocument/2006/relationships/hyperlink" Target="https://www.youtube.com/watch?v=11pCDQzsJFI&amp;feature=youtu.be" TargetMode="External"/><Relationship Id="rId9" Type="http://schemas.openxmlformats.org/officeDocument/2006/relationships/image" Target="../media/image1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trcPSlIS5Vs&amp;feature=youtu.be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watch?v=9YfOIGmUF3c&amp;feature=youtu.be" TargetMode="External"/><Relationship Id="rId5" Type="http://schemas.openxmlformats.org/officeDocument/2006/relationships/image" Target="../media/image127.png"/><Relationship Id="rId4" Type="http://schemas.openxmlformats.org/officeDocument/2006/relationships/hyperlink" Target="https://www.youtube.com/watch?v=xp0Z3-Xe2lg&amp;feature=youtu.be" TargetMode="External"/><Relationship Id="rId9" Type="http://schemas.openxmlformats.org/officeDocument/2006/relationships/image" Target="../media/image1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3.png"/><Relationship Id="rId4" Type="http://schemas.openxmlformats.org/officeDocument/2006/relationships/hyperlink" Target="https://drive.google.com/file/d/1DUifYhndBShm-_k4rtXmRGesKcJfFqhf/view?usp=shari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image" Target="../media/image25.jpeg"/><Relationship Id="rId21" Type="http://schemas.openxmlformats.org/officeDocument/2006/relationships/image" Target="../media/image39.png"/><Relationship Id="rId7" Type="http://schemas.openxmlformats.org/officeDocument/2006/relationships/image" Target="../media/image15.png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image" Target="../media/image24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30.png"/><Relationship Id="rId5" Type="http://schemas.openxmlformats.org/officeDocument/2006/relationships/image" Target="../media/image1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Relationship Id="rId14" Type="http://schemas.openxmlformats.org/officeDocument/2006/relationships/image" Target="../media/image16.png"/><Relationship Id="rId2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40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4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4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0" y="284340"/>
            <a:ext cx="12192000" cy="668655"/>
          </a:xfrm>
          <a:custGeom>
            <a:avLst/>
            <a:gdLst/>
            <a:ahLst/>
            <a:cxnLst/>
            <a:rect l="l" t="t" r="r" b="b"/>
            <a:pathLst>
              <a:path w="12192000" h="668655">
                <a:moveTo>
                  <a:pt x="12192000" y="668083"/>
                </a:moveTo>
                <a:lnTo>
                  <a:pt x="0" y="6680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68083"/>
                </a:lnTo>
                <a:close/>
              </a:path>
            </a:pathLst>
          </a:custGeom>
          <a:solidFill>
            <a:srgbClr val="0A04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84200" y="441297"/>
            <a:ext cx="2204567" cy="328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271118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2247900" y="1676400"/>
            <a:ext cx="7696200" cy="76944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00" u="sng" dirty="0" smtClean="0"/>
              <a:t>高雄市直播教室操作與應用</a:t>
            </a:r>
            <a:endParaRPr lang="zh-TW" altLang="en-US" sz="4400" u="sng" dirty="0"/>
          </a:p>
        </p:txBody>
      </p:sp>
      <p:sp>
        <p:nvSpPr>
          <p:cNvPr id="52" name="文字方塊 51"/>
          <p:cNvSpPr txBox="1"/>
          <p:nvPr/>
        </p:nvSpPr>
        <p:spPr>
          <a:xfrm>
            <a:off x="2438400" y="5029200"/>
            <a:ext cx="73152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/>
              <a:t>主講：南區  戴隆雄</a:t>
            </a:r>
            <a:r>
              <a:rPr lang="en-US" altLang="zh-TW" sz="3200" b="1" dirty="0" smtClean="0"/>
              <a:t>(</a:t>
            </a:r>
            <a:r>
              <a:rPr lang="zh-TW" altLang="en-US" sz="3200" b="1" dirty="0" smtClean="0"/>
              <a:t>大雄</a:t>
            </a:r>
            <a:r>
              <a:rPr lang="en-US" altLang="zh-TW" sz="3200" b="1" dirty="0" smtClean="0"/>
              <a:t>)</a:t>
            </a:r>
            <a:r>
              <a:rPr lang="zh-TW" altLang="en-US" sz="3200" b="1" dirty="0" smtClean="0"/>
              <a:t> </a:t>
            </a:r>
            <a:r>
              <a:rPr lang="en-US" altLang="zh-TW" sz="3200" b="1" dirty="0" smtClean="0">
                <a:latin typeface="Imprint MT Shadow" panose="04020605060303030202" pitchFamily="82" charset="0"/>
              </a:rPr>
              <a:t>Diamond</a:t>
            </a:r>
            <a:endParaRPr lang="zh-TW" altLang="en-US" sz="3200" b="1" dirty="0">
              <a:latin typeface="Imprint MT Shadow" panose="04020605060303030202" pitchFamily="82" charset="0"/>
            </a:endParaRPr>
          </a:p>
        </p:txBody>
      </p:sp>
      <p:pic>
        <p:nvPicPr>
          <p:cNvPr id="53" name="圖片 52" descr="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832" y="3200400"/>
            <a:ext cx="3024336" cy="87240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90" y="332656"/>
            <a:ext cx="3917019" cy="571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25676" y="1299017"/>
            <a:ext cx="9813290" cy="942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400"/>
              </a:lnSpc>
              <a:spcBef>
                <a:spcPts val="100"/>
              </a:spcBef>
            </a:pPr>
            <a:r>
              <a:rPr sz="2400" spc="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支援無線投影功能同時支援多種系統，將手機、平板及電腦裝置無線投影 至觸控顯示畫面，可同時供</a:t>
            </a:r>
            <a:r>
              <a:rPr sz="240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4</a:t>
            </a:r>
            <a:r>
              <a:rPr sz="2400" spc="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台裝置進行螢幕共享功能</a:t>
            </a:r>
            <a:r>
              <a:rPr sz="240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(</a:t>
            </a:r>
            <a:r>
              <a:rPr sz="2400" spc="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四分割</a:t>
            </a:r>
            <a:r>
              <a:rPr sz="240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)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8997" y="1448777"/>
            <a:ext cx="372745" cy="370840"/>
          </a:xfrm>
          <a:custGeom>
            <a:avLst/>
            <a:gdLst/>
            <a:ahLst/>
            <a:cxnLst/>
            <a:rect l="l" t="t" r="r" b="b"/>
            <a:pathLst>
              <a:path w="372744" h="370839">
                <a:moveTo>
                  <a:pt x="320446" y="0"/>
                </a:moveTo>
                <a:lnTo>
                  <a:pt x="52209" y="0"/>
                </a:lnTo>
                <a:lnTo>
                  <a:pt x="31948" y="4118"/>
                </a:lnTo>
                <a:lnTo>
                  <a:pt x="15346" y="15330"/>
                </a:lnTo>
                <a:lnTo>
                  <a:pt x="4123" y="31916"/>
                </a:lnTo>
                <a:lnTo>
                  <a:pt x="0" y="52158"/>
                </a:lnTo>
                <a:lnTo>
                  <a:pt x="0" y="318630"/>
                </a:lnTo>
                <a:lnTo>
                  <a:pt x="4123" y="338876"/>
                </a:lnTo>
                <a:lnTo>
                  <a:pt x="15346" y="355457"/>
                </a:lnTo>
                <a:lnTo>
                  <a:pt x="31948" y="366661"/>
                </a:lnTo>
                <a:lnTo>
                  <a:pt x="52209" y="370776"/>
                </a:lnTo>
                <a:lnTo>
                  <a:pt x="320446" y="370776"/>
                </a:lnTo>
                <a:lnTo>
                  <a:pt x="340685" y="366661"/>
                </a:lnTo>
                <a:lnTo>
                  <a:pt x="357276" y="355457"/>
                </a:lnTo>
                <a:lnTo>
                  <a:pt x="368495" y="338876"/>
                </a:lnTo>
                <a:lnTo>
                  <a:pt x="372618" y="318630"/>
                </a:lnTo>
                <a:lnTo>
                  <a:pt x="372618" y="52158"/>
                </a:lnTo>
                <a:lnTo>
                  <a:pt x="368495" y="31916"/>
                </a:lnTo>
                <a:lnTo>
                  <a:pt x="357276" y="15330"/>
                </a:lnTo>
                <a:lnTo>
                  <a:pt x="340685" y="4118"/>
                </a:lnTo>
                <a:lnTo>
                  <a:pt x="320446" y="0"/>
                </a:lnTo>
                <a:close/>
              </a:path>
            </a:pathLst>
          </a:custGeom>
          <a:solidFill>
            <a:srgbClr val="FDC1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8997" y="1459852"/>
            <a:ext cx="357505" cy="360045"/>
          </a:xfrm>
          <a:custGeom>
            <a:avLst/>
            <a:gdLst/>
            <a:ahLst/>
            <a:cxnLst/>
            <a:rect l="l" t="t" r="r" b="b"/>
            <a:pathLst>
              <a:path w="357505" h="360044">
                <a:moveTo>
                  <a:pt x="20167" y="0"/>
                </a:moveTo>
                <a:lnTo>
                  <a:pt x="15709" y="3895"/>
                </a:lnTo>
                <a:lnTo>
                  <a:pt x="8921" y="11869"/>
                </a:lnTo>
                <a:lnTo>
                  <a:pt x="2715" y="24179"/>
                </a:lnTo>
                <a:lnTo>
                  <a:pt x="0" y="41084"/>
                </a:lnTo>
                <a:lnTo>
                  <a:pt x="0" y="307555"/>
                </a:lnTo>
                <a:lnTo>
                  <a:pt x="4123" y="327801"/>
                </a:lnTo>
                <a:lnTo>
                  <a:pt x="15346" y="344382"/>
                </a:lnTo>
                <a:lnTo>
                  <a:pt x="31948" y="355586"/>
                </a:lnTo>
                <a:lnTo>
                  <a:pt x="52209" y="359702"/>
                </a:lnTo>
                <a:lnTo>
                  <a:pt x="320446" y="359702"/>
                </a:lnTo>
                <a:lnTo>
                  <a:pt x="334404" y="358122"/>
                </a:lnTo>
                <a:lnTo>
                  <a:pt x="344420" y="354231"/>
                </a:lnTo>
                <a:lnTo>
                  <a:pt x="351603" y="349297"/>
                </a:lnTo>
                <a:lnTo>
                  <a:pt x="357060" y="344589"/>
                </a:lnTo>
                <a:lnTo>
                  <a:pt x="20167" y="0"/>
                </a:lnTo>
                <a:close/>
              </a:path>
            </a:pathLst>
          </a:custGeom>
          <a:solidFill>
            <a:srgbClr val="FDC1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4452" y="1525892"/>
            <a:ext cx="241730" cy="229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4095" y="2754769"/>
            <a:ext cx="5776365" cy="36259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3965" y="2993364"/>
            <a:ext cx="5175021" cy="29761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68461" y="5106479"/>
            <a:ext cx="594283" cy="12325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04961" y="5262130"/>
            <a:ext cx="518515" cy="9140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52118" y="5106479"/>
            <a:ext cx="594347" cy="12191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83423" y="5210479"/>
            <a:ext cx="536333" cy="9808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75917" y="2723329"/>
            <a:ext cx="2760294" cy="18189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431403" y="2795739"/>
            <a:ext cx="2079777" cy="11757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465805" y="5122924"/>
            <a:ext cx="1716404" cy="12130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632657" y="5204752"/>
            <a:ext cx="1384198" cy="10350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093608" y="2448128"/>
            <a:ext cx="346075" cy="341630"/>
          </a:xfrm>
          <a:custGeom>
            <a:avLst/>
            <a:gdLst/>
            <a:ahLst/>
            <a:cxnLst/>
            <a:rect l="l" t="t" r="r" b="b"/>
            <a:pathLst>
              <a:path w="346075" h="341630">
                <a:moveTo>
                  <a:pt x="345782" y="0"/>
                </a:moveTo>
                <a:lnTo>
                  <a:pt x="300270" y="3038"/>
                </a:lnTo>
                <a:lnTo>
                  <a:pt x="253945" y="12310"/>
                </a:lnTo>
                <a:lnTo>
                  <a:pt x="207295" y="28692"/>
                </a:lnTo>
                <a:lnTo>
                  <a:pt x="160808" y="53057"/>
                </a:lnTo>
                <a:lnTo>
                  <a:pt x="114973" y="86283"/>
                </a:lnTo>
                <a:lnTo>
                  <a:pt x="55446" y="157405"/>
                </a:lnTo>
                <a:lnTo>
                  <a:pt x="30524" y="203782"/>
                </a:lnTo>
                <a:lnTo>
                  <a:pt x="13540" y="250379"/>
                </a:lnTo>
                <a:lnTo>
                  <a:pt x="3647" y="296482"/>
                </a:lnTo>
                <a:lnTo>
                  <a:pt x="0" y="341375"/>
                </a:lnTo>
                <a:lnTo>
                  <a:pt x="48775" y="341284"/>
                </a:lnTo>
                <a:lnTo>
                  <a:pt x="52020" y="300403"/>
                </a:lnTo>
                <a:lnTo>
                  <a:pt x="60903" y="258208"/>
                </a:lnTo>
                <a:lnTo>
                  <a:pt x="76827" y="215698"/>
                </a:lnTo>
                <a:lnTo>
                  <a:pt x="101200" y="173780"/>
                </a:lnTo>
                <a:lnTo>
                  <a:pt x="135432" y="133362"/>
                </a:lnTo>
                <a:lnTo>
                  <a:pt x="176253" y="99396"/>
                </a:lnTo>
                <a:lnTo>
                  <a:pt x="218759" y="75320"/>
                </a:lnTo>
                <a:lnTo>
                  <a:pt x="261889" y="59702"/>
                </a:lnTo>
                <a:lnTo>
                  <a:pt x="304584" y="51112"/>
                </a:lnTo>
                <a:lnTo>
                  <a:pt x="345782" y="48120"/>
                </a:lnTo>
                <a:lnTo>
                  <a:pt x="345782" y="0"/>
                </a:lnTo>
                <a:close/>
              </a:path>
              <a:path w="346075" h="341630">
                <a:moveTo>
                  <a:pt x="48775" y="341284"/>
                </a:moveTo>
                <a:lnTo>
                  <a:pt x="36915" y="341284"/>
                </a:lnTo>
                <a:lnTo>
                  <a:pt x="48767" y="341375"/>
                </a:lnTo>
                <a:close/>
              </a:path>
            </a:pathLst>
          </a:custGeom>
          <a:solidFill>
            <a:srgbClr val="44C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90776" y="2544965"/>
            <a:ext cx="248615" cy="24453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71473" y="4805730"/>
            <a:ext cx="346075" cy="341630"/>
          </a:xfrm>
          <a:custGeom>
            <a:avLst/>
            <a:gdLst/>
            <a:ahLst/>
            <a:cxnLst/>
            <a:rect l="l" t="t" r="r" b="b"/>
            <a:pathLst>
              <a:path w="346075" h="341629">
                <a:moveTo>
                  <a:pt x="345782" y="0"/>
                </a:moveTo>
                <a:lnTo>
                  <a:pt x="300283" y="3043"/>
                </a:lnTo>
                <a:lnTo>
                  <a:pt x="253965" y="12317"/>
                </a:lnTo>
                <a:lnTo>
                  <a:pt x="207318" y="28701"/>
                </a:lnTo>
                <a:lnTo>
                  <a:pt x="160833" y="53072"/>
                </a:lnTo>
                <a:lnTo>
                  <a:pt x="114998" y="86309"/>
                </a:lnTo>
                <a:lnTo>
                  <a:pt x="55446" y="157424"/>
                </a:lnTo>
                <a:lnTo>
                  <a:pt x="30524" y="203805"/>
                </a:lnTo>
                <a:lnTo>
                  <a:pt x="13540" y="250404"/>
                </a:lnTo>
                <a:lnTo>
                  <a:pt x="3647" y="296507"/>
                </a:lnTo>
                <a:lnTo>
                  <a:pt x="0" y="341401"/>
                </a:lnTo>
                <a:lnTo>
                  <a:pt x="48800" y="341310"/>
                </a:lnTo>
                <a:lnTo>
                  <a:pt x="52045" y="300417"/>
                </a:lnTo>
                <a:lnTo>
                  <a:pt x="60927" y="258217"/>
                </a:lnTo>
                <a:lnTo>
                  <a:pt x="76847" y="215705"/>
                </a:lnTo>
                <a:lnTo>
                  <a:pt x="101212" y="173785"/>
                </a:lnTo>
                <a:lnTo>
                  <a:pt x="135432" y="133362"/>
                </a:lnTo>
                <a:lnTo>
                  <a:pt x="176253" y="99402"/>
                </a:lnTo>
                <a:lnTo>
                  <a:pt x="218759" y="75329"/>
                </a:lnTo>
                <a:lnTo>
                  <a:pt x="261889" y="59711"/>
                </a:lnTo>
                <a:lnTo>
                  <a:pt x="304584" y="51118"/>
                </a:lnTo>
                <a:lnTo>
                  <a:pt x="345782" y="48120"/>
                </a:lnTo>
                <a:lnTo>
                  <a:pt x="345782" y="0"/>
                </a:lnTo>
                <a:close/>
              </a:path>
              <a:path w="346075" h="341629">
                <a:moveTo>
                  <a:pt x="48800" y="341310"/>
                </a:moveTo>
                <a:lnTo>
                  <a:pt x="36936" y="341310"/>
                </a:lnTo>
                <a:lnTo>
                  <a:pt x="48793" y="341401"/>
                </a:lnTo>
                <a:close/>
              </a:path>
            </a:pathLst>
          </a:custGeom>
          <a:solidFill>
            <a:srgbClr val="44C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268667" y="4902606"/>
            <a:ext cx="248589" cy="24452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175688" y="4805730"/>
            <a:ext cx="346075" cy="341630"/>
          </a:xfrm>
          <a:custGeom>
            <a:avLst/>
            <a:gdLst/>
            <a:ahLst/>
            <a:cxnLst/>
            <a:rect l="l" t="t" r="r" b="b"/>
            <a:pathLst>
              <a:path w="346075" h="341629">
                <a:moveTo>
                  <a:pt x="345782" y="0"/>
                </a:moveTo>
                <a:lnTo>
                  <a:pt x="300270" y="3043"/>
                </a:lnTo>
                <a:lnTo>
                  <a:pt x="253947" y="12317"/>
                </a:lnTo>
                <a:lnTo>
                  <a:pt x="207300" y="28701"/>
                </a:lnTo>
                <a:lnTo>
                  <a:pt x="160821" y="53072"/>
                </a:lnTo>
                <a:lnTo>
                  <a:pt x="114998" y="86309"/>
                </a:lnTo>
                <a:lnTo>
                  <a:pt x="55446" y="157424"/>
                </a:lnTo>
                <a:lnTo>
                  <a:pt x="30524" y="203805"/>
                </a:lnTo>
                <a:lnTo>
                  <a:pt x="13540" y="250404"/>
                </a:lnTo>
                <a:lnTo>
                  <a:pt x="3647" y="296507"/>
                </a:lnTo>
                <a:lnTo>
                  <a:pt x="0" y="341401"/>
                </a:lnTo>
                <a:lnTo>
                  <a:pt x="48800" y="341310"/>
                </a:lnTo>
                <a:lnTo>
                  <a:pt x="52033" y="300417"/>
                </a:lnTo>
                <a:lnTo>
                  <a:pt x="60909" y="258217"/>
                </a:lnTo>
                <a:lnTo>
                  <a:pt x="76828" y="215705"/>
                </a:lnTo>
                <a:lnTo>
                  <a:pt x="101200" y="173785"/>
                </a:lnTo>
                <a:lnTo>
                  <a:pt x="135432" y="133362"/>
                </a:lnTo>
                <a:lnTo>
                  <a:pt x="176255" y="99402"/>
                </a:lnTo>
                <a:lnTo>
                  <a:pt x="218766" y="75329"/>
                </a:lnTo>
                <a:lnTo>
                  <a:pt x="261900" y="59711"/>
                </a:lnTo>
                <a:lnTo>
                  <a:pt x="304594" y="51118"/>
                </a:lnTo>
                <a:lnTo>
                  <a:pt x="345782" y="48120"/>
                </a:lnTo>
                <a:lnTo>
                  <a:pt x="345782" y="0"/>
                </a:lnTo>
                <a:close/>
              </a:path>
              <a:path w="346075" h="341629">
                <a:moveTo>
                  <a:pt x="48800" y="341310"/>
                </a:moveTo>
                <a:lnTo>
                  <a:pt x="36936" y="341310"/>
                </a:lnTo>
                <a:lnTo>
                  <a:pt x="48793" y="341401"/>
                </a:lnTo>
                <a:close/>
              </a:path>
            </a:pathLst>
          </a:custGeom>
          <a:solidFill>
            <a:srgbClr val="44C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272881" y="4902606"/>
            <a:ext cx="248589" cy="24452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175750" y="4805730"/>
            <a:ext cx="346075" cy="341630"/>
          </a:xfrm>
          <a:custGeom>
            <a:avLst/>
            <a:gdLst/>
            <a:ahLst/>
            <a:cxnLst/>
            <a:rect l="l" t="t" r="r" b="b"/>
            <a:pathLst>
              <a:path w="346075" h="341629">
                <a:moveTo>
                  <a:pt x="345782" y="0"/>
                </a:moveTo>
                <a:lnTo>
                  <a:pt x="300268" y="3043"/>
                </a:lnTo>
                <a:lnTo>
                  <a:pt x="253938" y="12317"/>
                </a:lnTo>
                <a:lnTo>
                  <a:pt x="207284" y="28701"/>
                </a:lnTo>
                <a:lnTo>
                  <a:pt x="160798" y="53072"/>
                </a:lnTo>
                <a:lnTo>
                  <a:pt x="114973" y="86309"/>
                </a:lnTo>
                <a:lnTo>
                  <a:pt x="55421" y="157424"/>
                </a:lnTo>
                <a:lnTo>
                  <a:pt x="30500" y="203805"/>
                </a:lnTo>
                <a:lnTo>
                  <a:pt x="13520" y="250404"/>
                </a:lnTo>
                <a:lnTo>
                  <a:pt x="3635" y="296507"/>
                </a:lnTo>
                <a:lnTo>
                  <a:pt x="0" y="341401"/>
                </a:lnTo>
                <a:lnTo>
                  <a:pt x="48775" y="341310"/>
                </a:lnTo>
                <a:lnTo>
                  <a:pt x="52020" y="300417"/>
                </a:lnTo>
                <a:lnTo>
                  <a:pt x="60902" y="258217"/>
                </a:lnTo>
                <a:lnTo>
                  <a:pt x="76824" y="215705"/>
                </a:lnTo>
                <a:lnTo>
                  <a:pt x="101194" y="173785"/>
                </a:lnTo>
                <a:lnTo>
                  <a:pt x="135420" y="133362"/>
                </a:lnTo>
                <a:lnTo>
                  <a:pt x="176244" y="99402"/>
                </a:lnTo>
                <a:lnTo>
                  <a:pt x="218748" y="75329"/>
                </a:lnTo>
                <a:lnTo>
                  <a:pt x="261877" y="59711"/>
                </a:lnTo>
                <a:lnTo>
                  <a:pt x="304574" y="51118"/>
                </a:lnTo>
                <a:lnTo>
                  <a:pt x="345782" y="48120"/>
                </a:lnTo>
                <a:lnTo>
                  <a:pt x="345782" y="0"/>
                </a:lnTo>
                <a:close/>
              </a:path>
              <a:path w="346075" h="341629">
                <a:moveTo>
                  <a:pt x="48775" y="341310"/>
                </a:moveTo>
                <a:lnTo>
                  <a:pt x="36911" y="341310"/>
                </a:lnTo>
                <a:lnTo>
                  <a:pt x="48767" y="341401"/>
                </a:lnTo>
                <a:close/>
              </a:path>
            </a:pathLst>
          </a:custGeom>
          <a:solidFill>
            <a:srgbClr val="44C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272892" y="4902606"/>
            <a:ext cx="248640" cy="24452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089964" y="3001441"/>
            <a:ext cx="800100" cy="1377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50165">
              <a:lnSpc>
                <a:spcPts val="1080"/>
              </a:lnSpc>
            </a:pPr>
            <a:r>
              <a:rPr sz="950" spc="-7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Android(</a:t>
            </a:r>
            <a:r>
              <a:rPr sz="950" spc="-10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手機</a:t>
            </a:r>
            <a:r>
              <a:rPr sz="950" spc="-8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)</a:t>
            </a:r>
            <a:endParaRPr sz="950">
              <a:latin typeface="Noto Sans CJK JP Regular"/>
              <a:cs typeface="Noto Sans CJK JP Regular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12735" y="4499152"/>
            <a:ext cx="800100" cy="1377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7780">
              <a:lnSpc>
                <a:spcPts val="1080"/>
              </a:lnSpc>
            </a:pPr>
            <a:r>
              <a:rPr sz="950" spc="-6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Windows(</a:t>
            </a:r>
            <a:r>
              <a:rPr sz="950" spc="-10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筆電</a:t>
            </a:r>
            <a:r>
              <a:rPr sz="950" spc="-8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)</a:t>
            </a:r>
            <a:endParaRPr sz="950">
              <a:latin typeface="Noto Sans CJK JP Regular"/>
              <a:cs typeface="Noto Sans CJK JP Regular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752799" y="3001441"/>
            <a:ext cx="800100" cy="1377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1080"/>
              </a:lnSpc>
            </a:pPr>
            <a:r>
              <a:rPr sz="1100" spc="2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iOS(iPad)</a:t>
            </a:r>
            <a:endParaRPr sz="1100">
              <a:latin typeface="Noto Sans CJK JP Regular"/>
              <a:cs typeface="Noto Sans CJK JP Regular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740543" y="4508462"/>
            <a:ext cx="800100" cy="1377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13030">
              <a:lnSpc>
                <a:spcPts val="1080"/>
              </a:lnSpc>
            </a:pPr>
            <a:r>
              <a:rPr sz="1100" spc="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iOS</a:t>
            </a:r>
            <a:r>
              <a:rPr sz="950" spc="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(</a:t>
            </a:r>
            <a:r>
              <a:rPr sz="950" spc="-10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手機</a:t>
            </a:r>
            <a:r>
              <a:rPr sz="950" spc="-8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)</a:t>
            </a:r>
            <a:endParaRPr sz="950">
              <a:latin typeface="Noto Sans CJK JP Regular"/>
              <a:cs typeface="Noto Sans CJK JP Regular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699941" y="551141"/>
            <a:ext cx="8492490" cy="405765"/>
          </a:xfrm>
          <a:custGeom>
            <a:avLst/>
            <a:gdLst/>
            <a:ahLst/>
            <a:cxnLst/>
            <a:rect l="l" t="t" r="r" b="b"/>
            <a:pathLst>
              <a:path w="8492490" h="405765">
                <a:moveTo>
                  <a:pt x="0" y="405472"/>
                </a:moveTo>
                <a:lnTo>
                  <a:pt x="8492058" y="405472"/>
                </a:lnTo>
                <a:lnTo>
                  <a:pt x="8492058" y="0"/>
                </a:lnTo>
                <a:lnTo>
                  <a:pt x="0" y="0"/>
                </a:lnTo>
                <a:lnTo>
                  <a:pt x="0" y="405472"/>
                </a:lnTo>
                <a:close/>
              </a:path>
            </a:pathLst>
          </a:custGeom>
          <a:solidFill>
            <a:srgbClr val="C7EA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551141"/>
            <a:ext cx="8781415" cy="405765"/>
          </a:xfrm>
          <a:custGeom>
            <a:avLst/>
            <a:gdLst/>
            <a:ahLst/>
            <a:cxnLst/>
            <a:rect l="l" t="t" r="r" b="b"/>
            <a:pathLst>
              <a:path w="8781415" h="405765">
                <a:moveTo>
                  <a:pt x="8781376" y="0"/>
                </a:moveTo>
                <a:lnTo>
                  <a:pt x="0" y="0"/>
                </a:lnTo>
                <a:lnTo>
                  <a:pt x="0" y="405472"/>
                </a:lnTo>
                <a:lnTo>
                  <a:pt x="8575446" y="405472"/>
                </a:lnTo>
                <a:lnTo>
                  <a:pt x="87813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357019" y="675449"/>
            <a:ext cx="117182" cy="15685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001467" y="596419"/>
            <a:ext cx="2835414" cy="31486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2857449" y="540258"/>
            <a:ext cx="464058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53129" algn="l"/>
              </a:tabLst>
            </a:pPr>
            <a:r>
              <a:rPr sz="2200" spc="110" dirty="0">
                <a:solidFill>
                  <a:srgbClr val="FFFFFF"/>
                </a:solidFill>
                <a:latin typeface="Droid Sans Fallback"/>
                <a:cs typeface="Droid Sans Fallback"/>
              </a:rPr>
              <a:t>支援四分割無線螢幕共</a:t>
            </a:r>
            <a:r>
              <a:rPr sz="2200" dirty="0">
                <a:solidFill>
                  <a:srgbClr val="FFFFFF"/>
                </a:solidFill>
                <a:latin typeface="Droid Sans Fallback"/>
                <a:cs typeface="Droid Sans Fallback"/>
              </a:rPr>
              <a:t>享	</a:t>
            </a:r>
            <a:r>
              <a:rPr sz="2200" spc="110" dirty="0">
                <a:solidFill>
                  <a:srgbClr val="FFFFFF"/>
                </a:solidFill>
                <a:latin typeface="Droid Sans Fallback"/>
                <a:cs typeface="Droid Sans Fallback"/>
              </a:rPr>
              <a:t>直覺操作</a:t>
            </a:r>
            <a:endParaRPr sz="2200">
              <a:latin typeface="Droid Sans Fallback"/>
              <a:cs typeface="Droid Sans Fallback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53467" y="642061"/>
            <a:ext cx="2165350" cy="381000"/>
          </a:xfrm>
          <a:custGeom>
            <a:avLst/>
            <a:gdLst/>
            <a:ahLst/>
            <a:cxnLst/>
            <a:rect l="l" t="t" r="r" b="b"/>
            <a:pathLst>
              <a:path w="2165350" h="381000">
                <a:moveTo>
                  <a:pt x="0" y="381000"/>
                </a:moveTo>
                <a:lnTo>
                  <a:pt x="2003170" y="381000"/>
                </a:lnTo>
                <a:lnTo>
                  <a:pt x="2164727" y="0"/>
                </a:lnTo>
                <a:lnTo>
                  <a:pt x="160210" y="0"/>
                </a:lnTo>
                <a:lnTo>
                  <a:pt x="0" y="381000"/>
                </a:lnTo>
                <a:close/>
              </a:path>
            </a:pathLst>
          </a:custGeom>
          <a:ln w="8191">
            <a:solidFill>
              <a:srgbClr val="00B9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93886" y="426466"/>
            <a:ext cx="2209800" cy="462280"/>
          </a:xfrm>
          <a:custGeom>
            <a:avLst/>
            <a:gdLst/>
            <a:ahLst/>
            <a:cxnLst/>
            <a:rect l="l" t="t" r="r" b="b"/>
            <a:pathLst>
              <a:path w="2209800" h="462280">
                <a:moveTo>
                  <a:pt x="2209622" y="0"/>
                </a:moveTo>
                <a:lnTo>
                  <a:pt x="204533" y="0"/>
                </a:lnTo>
                <a:lnTo>
                  <a:pt x="0" y="461962"/>
                </a:lnTo>
                <a:lnTo>
                  <a:pt x="2003691" y="461962"/>
                </a:lnTo>
                <a:lnTo>
                  <a:pt x="2209622" y="0"/>
                </a:lnTo>
                <a:close/>
              </a:path>
            </a:pathLst>
          </a:custGeom>
          <a:solidFill>
            <a:srgbClr val="00B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942192" y="430923"/>
            <a:ext cx="1423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45" dirty="0">
                <a:solidFill>
                  <a:srgbClr val="FFF200"/>
                </a:solidFill>
                <a:latin typeface="Noto Sans CJK JP Regular"/>
                <a:cs typeface="Noto Sans CJK JP Regular"/>
              </a:rPr>
              <a:t>螢幕共享</a:t>
            </a:r>
            <a:endParaRPr sz="2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25676" y="1371600"/>
            <a:ext cx="9813290" cy="432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400"/>
              </a:lnSpc>
              <a:spcBef>
                <a:spcPts val="100"/>
              </a:spcBef>
            </a:pPr>
            <a:r>
              <a:rPr sz="2400" spc="5" dirty="0" err="1" smtClean="0">
                <a:solidFill>
                  <a:srgbClr val="231F20"/>
                </a:solidFill>
                <a:latin typeface="Noto Sans CJK JP Regular"/>
                <a:cs typeface="Noto Sans CJK JP Regular"/>
              </a:rPr>
              <a:t>支援</a:t>
            </a:r>
            <a:r>
              <a:rPr lang="en-US" altLang="zh-TW" sz="2400" spc="5" dirty="0" err="1" smtClean="0">
                <a:solidFill>
                  <a:srgbClr val="231F20"/>
                </a:solidFill>
                <a:latin typeface="Noto Sans CJK JP Regular"/>
                <a:cs typeface="Noto Sans CJK JP Regular"/>
              </a:rPr>
              <a:t>Window</a:t>
            </a:r>
            <a:r>
              <a:rPr lang="zh-TW" altLang="en-US" sz="2400" spc="5" dirty="0" smtClean="0">
                <a:solidFill>
                  <a:srgbClr val="231F20"/>
                </a:solidFill>
                <a:latin typeface="Noto Sans CJK JP Regular"/>
                <a:cs typeface="Noto Sans CJK JP Regular"/>
              </a:rPr>
              <a:t>、</a:t>
            </a:r>
            <a:r>
              <a:rPr lang="en-US" altLang="zh-TW" sz="2400" spc="5" dirty="0" err="1" smtClean="0">
                <a:solidFill>
                  <a:srgbClr val="231F20"/>
                </a:solidFill>
                <a:latin typeface="Noto Sans CJK JP Regular"/>
                <a:cs typeface="Noto Sans CJK JP Regular"/>
              </a:rPr>
              <a:t>Mic</a:t>
            </a:r>
            <a:r>
              <a:rPr sz="2400" spc="5" dirty="0" err="1" smtClean="0">
                <a:solidFill>
                  <a:srgbClr val="231F20"/>
                </a:solidFill>
                <a:latin typeface="Noto Sans CJK JP Regular"/>
                <a:cs typeface="Noto Sans CJK JP Regular"/>
              </a:rPr>
              <a:t>無線投影功能同時</a:t>
            </a:r>
            <a:r>
              <a:rPr lang="zh-TW" altLang="en-US" sz="2400" spc="5" dirty="0" smtClean="0">
                <a:solidFill>
                  <a:srgbClr val="231F20"/>
                </a:solidFill>
                <a:latin typeface="Noto Sans CJK JP Regular"/>
                <a:cs typeface="Noto Sans CJK JP Regular"/>
              </a:rPr>
              <a:t>，還可無線觸控操作電腦</a:t>
            </a:r>
            <a:endParaRPr sz="2400" dirty="0">
              <a:latin typeface="Noto Sans CJK JP Regular"/>
              <a:cs typeface="Noto Sans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8997" y="1448777"/>
            <a:ext cx="372745" cy="370840"/>
          </a:xfrm>
          <a:custGeom>
            <a:avLst/>
            <a:gdLst/>
            <a:ahLst/>
            <a:cxnLst/>
            <a:rect l="l" t="t" r="r" b="b"/>
            <a:pathLst>
              <a:path w="372744" h="370839">
                <a:moveTo>
                  <a:pt x="320446" y="0"/>
                </a:moveTo>
                <a:lnTo>
                  <a:pt x="52209" y="0"/>
                </a:lnTo>
                <a:lnTo>
                  <a:pt x="31948" y="4118"/>
                </a:lnTo>
                <a:lnTo>
                  <a:pt x="15346" y="15330"/>
                </a:lnTo>
                <a:lnTo>
                  <a:pt x="4123" y="31916"/>
                </a:lnTo>
                <a:lnTo>
                  <a:pt x="0" y="52158"/>
                </a:lnTo>
                <a:lnTo>
                  <a:pt x="0" y="318630"/>
                </a:lnTo>
                <a:lnTo>
                  <a:pt x="4123" y="338876"/>
                </a:lnTo>
                <a:lnTo>
                  <a:pt x="15346" y="355457"/>
                </a:lnTo>
                <a:lnTo>
                  <a:pt x="31948" y="366661"/>
                </a:lnTo>
                <a:lnTo>
                  <a:pt x="52209" y="370776"/>
                </a:lnTo>
                <a:lnTo>
                  <a:pt x="320446" y="370776"/>
                </a:lnTo>
                <a:lnTo>
                  <a:pt x="340685" y="366661"/>
                </a:lnTo>
                <a:lnTo>
                  <a:pt x="357276" y="355457"/>
                </a:lnTo>
                <a:lnTo>
                  <a:pt x="368495" y="338876"/>
                </a:lnTo>
                <a:lnTo>
                  <a:pt x="372618" y="318630"/>
                </a:lnTo>
                <a:lnTo>
                  <a:pt x="372618" y="52158"/>
                </a:lnTo>
                <a:lnTo>
                  <a:pt x="368495" y="31916"/>
                </a:lnTo>
                <a:lnTo>
                  <a:pt x="357276" y="15330"/>
                </a:lnTo>
                <a:lnTo>
                  <a:pt x="340685" y="4118"/>
                </a:lnTo>
                <a:lnTo>
                  <a:pt x="320446" y="0"/>
                </a:lnTo>
                <a:close/>
              </a:path>
            </a:pathLst>
          </a:custGeom>
          <a:solidFill>
            <a:srgbClr val="FDC1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8997" y="1459852"/>
            <a:ext cx="357505" cy="360045"/>
          </a:xfrm>
          <a:custGeom>
            <a:avLst/>
            <a:gdLst/>
            <a:ahLst/>
            <a:cxnLst/>
            <a:rect l="l" t="t" r="r" b="b"/>
            <a:pathLst>
              <a:path w="357505" h="360044">
                <a:moveTo>
                  <a:pt x="20167" y="0"/>
                </a:moveTo>
                <a:lnTo>
                  <a:pt x="15709" y="3895"/>
                </a:lnTo>
                <a:lnTo>
                  <a:pt x="8921" y="11869"/>
                </a:lnTo>
                <a:lnTo>
                  <a:pt x="2715" y="24179"/>
                </a:lnTo>
                <a:lnTo>
                  <a:pt x="0" y="41084"/>
                </a:lnTo>
                <a:lnTo>
                  <a:pt x="0" y="307555"/>
                </a:lnTo>
                <a:lnTo>
                  <a:pt x="4123" y="327801"/>
                </a:lnTo>
                <a:lnTo>
                  <a:pt x="15346" y="344382"/>
                </a:lnTo>
                <a:lnTo>
                  <a:pt x="31948" y="355586"/>
                </a:lnTo>
                <a:lnTo>
                  <a:pt x="52209" y="359702"/>
                </a:lnTo>
                <a:lnTo>
                  <a:pt x="320446" y="359702"/>
                </a:lnTo>
                <a:lnTo>
                  <a:pt x="334404" y="358122"/>
                </a:lnTo>
                <a:lnTo>
                  <a:pt x="344420" y="354231"/>
                </a:lnTo>
                <a:lnTo>
                  <a:pt x="351603" y="349297"/>
                </a:lnTo>
                <a:lnTo>
                  <a:pt x="357060" y="344589"/>
                </a:lnTo>
                <a:lnTo>
                  <a:pt x="20167" y="0"/>
                </a:lnTo>
                <a:close/>
              </a:path>
            </a:pathLst>
          </a:custGeom>
          <a:solidFill>
            <a:srgbClr val="FDC1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4452" y="1525892"/>
            <a:ext cx="241730" cy="229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4095" y="2754769"/>
            <a:ext cx="5776365" cy="36259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群組 36"/>
          <p:cNvGrpSpPr/>
          <p:nvPr/>
        </p:nvGrpSpPr>
        <p:grpSpPr>
          <a:xfrm>
            <a:off x="7946186" y="3849446"/>
            <a:ext cx="2760294" cy="2094153"/>
            <a:chOff x="8075917" y="2448128"/>
            <a:chExt cx="2760294" cy="2094153"/>
          </a:xfrm>
        </p:grpSpPr>
        <p:sp>
          <p:nvSpPr>
            <p:cNvPr id="12" name="object 12"/>
            <p:cNvSpPr/>
            <p:nvPr/>
          </p:nvSpPr>
          <p:spPr>
            <a:xfrm>
              <a:off x="8075917" y="2723329"/>
              <a:ext cx="2760294" cy="18189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431403" y="2795739"/>
              <a:ext cx="2079777" cy="117575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93608" y="2448128"/>
              <a:ext cx="346075" cy="341630"/>
            </a:xfrm>
            <a:custGeom>
              <a:avLst/>
              <a:gdLst/>
              <a:ahLst/>
              <a:cxnLst/>
              <a:rect l="l" t="t" r="r" b="b"/>
              <a:pathLst>
                <a:path w="346075" h="341630">
                  <a:moveTo>
                    <a:pt x="345782" y="0"/>
                  </a:moveTo>
                  <a:lnTo>
                    <a:pt x="300270" y="3038"/>
                  </a:lnTo>
                  <a:lnTo>
                    <a:pt x="253945" y="12310"/>
                  </a:lnTo>
                  <a:lnTo>
                    <a:pt x="207295" y="28692"/>
                  </a:lnTo>
                  <a:lnTo>
                    <a:pt x="160808" y="53057"/>
                  </a:lnTo>
                  <a:lnTo>
                    <a:pt x="114973" y="86283"/>
                  </a:lnTo>
                  <a:lnTo>
                    <a:pt x="55446" y="157405"/>
                  </a:lnTo>
                  <a:lnTo>
                    <a:pt x="30524" y="203782"/>
                  </a:lnTo>
                  <a:lnTo>
                    <a:pt x="13540" y="250379"/>
                  </a:lnTo>
                  <a:lnTo>
                    <a:pt x="3647" y="296482"/>
                  </a:lnTo>
                  <a:lnTo>
                    <a:pt x="0" y="341375"/>
                  </a:lnTo>
                  <a:lnTo>
                    <a:pt x="48775" y="341284"/>
                  </a:lnTo>
                  <a:lnTo>
                    <a:pt x="52020" y="300403"/>
                  </a:lnTo>
                  <a:lnTo>
                    <a:pt x="60903" y="258208"/>
                  </a:lnTo>
                  <a:lnTo>
                    <a:pt x="76827" y="215698"/>
                  </a:lnTo>
                  <a:lnTo>
                    <a:pt x="101200" y="173780"/>
                  </a:lnTo>
                  <a:lnTo>
                    <a:pt x="135432" y="133362"/>
                  </a:lnTo>
                  <a:lnTo>
                    <a:pt x="176253" y="99396"/>
                  </a:lnTo>
                  <a:lnTo>
                    <a:pt x="218759" y="75320"/>
                  </a:lnTo>
                  <a:lnTo>
                    <a:pt x="261889" y="59702"/>
                  </a:lnTo>
                  <a:lnTo>
                    <a:pt x="304584" y="51112"/>
                  </a:lnTo>
                  <a:lnTo>
                    <a:pt x="345782" y="48120"/>
                  </a:lnTo>
                  <a:lnTo>
                    <a:pt x="345782" y="0"/>
                  </a:lnTo>
                  <a:close/>
                </a:path>
                <a:path w="346075" h="341630">
                  <a:moveTo>
                    <a:pt x="48775" y="341284"/>
                  </a:moveTo>
                  <a:lnTo>
                    <a:pt x="36915" y="341284"/>
                  </a:lnTo>
                  <a:lnTo>
                    <a:pt x="48767" y="341375"/>
                  </a:lnTo>
                  <a:close/>
                </a:path>
              </a:pathLst>
            </a:custGeom>
            <a:solidFill>
              <a:srgbClr val="44C8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90776" y="2544965"/>
              <a:ext cx="248615" cy="24453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089964" y="3001441"/>
            <a:ext cx="800100" cy="1377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50165">
              <a:lnSpc>
                <a:spcPts val="1080"/>
              </a:lnSpc>
            </a:pPr>
            <a:r>
              <a:rPr sz="950" spc="-7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Android(</a:t>
            </a:r>
            <a:r>
              <a:rPr sz="950" spc="-10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手機</a:t>
            </a:r>
            <a:r>
              <a:rPr sz="950" spc="-8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)</a:t>
            </a:r>
            <a:endParaRPr sz="950">
              <a:latin typeface="Noto Sans CJK JP Regular"/>
              <a:cs typeface="Noto Sans CJK JP Regular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12735" y="4499152"/>
            <a:ext cx="800100" cy="1377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7780">
              <a:lnSpc>
                <a:spcPts val="1080"/>
              </a:lnSpc>
            </a:pPr>
            <a:r>
              <a:rPr sz="950" spc="-6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Windows(</a:t>
            </a:r>
            <a:r>
              <a:rPr sz="950" spc="-10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筆電</a:t>
            </a:r>
            <a:r>
              <a:rPr sz="950" spc="-8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)</a:t>
            </a:r>
            <a:endParaRPr sz="950">
              <a:latin typeface="Noto Sans CJK JP Regular"/>
              <a:cs typeface="Noto Sans CJK JP Regular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752799" y="3001441"/>
            <a:ext cx="800100" cy="1377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57150">
              <a:lnSpc>
                <a:spcPts val="1080"/>
              </a:lnSpc>
            </a:pPr>
            <a:r>
              <a:rPr sz="1100" spc="2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iOS(iPad)</a:t>
            </a:r>
            <a:endParaRPr sz="1100">
              <a:latin typeface="Noto Sans CJK JP Regular"/>
              <a:cs typeface="Noto Sans CJK JP Regular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740543" y="4508462"/>
            <a:ext cx="800100" cy="1377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13030">
              <a:lnSpc>
                <a:spcPts val="1080"/>
              </a:lnSpc>
            </a:pPr>
            <a:r>
              <a:rPr sz="1100" spc="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iOS</a:t>
            </a:r>
            <a:r>
              <a:rPr sz="950" spc="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(</a:t>
            </a:r>
            <a:r>
              <a:rPr sz="950" spc="-10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手機</a:t>
            </a:r>
            <a:r>
              <a:rPr sz="950" spc="-8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)</a:t>
            </a:r>
            <a:endParaRPr sz="950">
              <a:latin typeface="Noto Sans CJK JP Regular"/>
              <a:cs typeface="Noto Sans CJK JP Regular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699941" y="551141"/>
            <a:ext cx="8492490" cy="405765"/>
          </a:xfrm>
          <a:custGeom>
            <a:avLst/>
            <a:gdLst/>
            <a:ahLst/>
            <a:cxnLst/>
            <a:rect l="l" t="t" r="r" b="b"/>
            <a:pathLst>
              <a:path w="8492490" h="405765">
                <a:moveTo>
                  <a:pt x="0" y="405472"/>
                </a:moveTo>
                <a:lnTo>
                  <a:pt x="8492058" y="405472"/>
                </a:lnTo>
                <a:lnTo>
                  <a:pt x="8492058" y="0"/>
                </a:lnTo>
                <a:lnTo>
                  <a:pt x="0" y="0"/>
                </a:lnTo>
                <a:lnTo>
                  <a:pt x="0" y="405472"/>
                </a:lnTo>
                <a:close/>
              </a:path>
            </a:pathLst>
          </a:custGeom>
          <a:solidFill>
            <a:srgbClr val="C7EA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551141"/>
            <a:ext cx="8781415" cy="405765"/>
          </a:xfrm>
          <a:custGeom>
            <a:avLst/>
            <a:gdLst/>
            <a:ahLst/>
            <a:cxnLst/>
            <a:rect l="l" t="t" r="r" b="b"/>
            <a:pathLst>
              <a:path w="8781415" h="405765">
                <a:moveTo>
                  <a:pt x="8781376" y="0"/>
                </a:moveTo>
                <a:lnTo>
                  <a:pt x="0" y="0"/>
                </a:lnTo>
                <a:lnTo>
                  <a:pt x="0" y="405472"/>
                </a:lnTo>
                <a:lnTo>
                  <a:pt x="8575446" y="405472"/>
                </a:lnTo>
                <a:lnTo>
                  <a:pt x="87813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357019" y="675449"/>
            <a:ext cx="117182" cy="1568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001467" y="596419"/>
            <a:ext cx="2835414" cy="3148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2857448" y="540258"/>
            <a:ext cx="5444223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53129" algn="l"/>
              </a:tabLst>
            </a:pPr>
            <a:r>
              <a:rPr lang="en-US" altLang="zh-TW" sz="2200" dirty="0" smtClean="0">
                <a:solidFill>
                  <a:srgbClr val="FFFFFF"/>
                </a:solidFill>
                <a:latin typeface="Droid Sans Fallback"/>
                <a:cs typeface="Droid Sans Fallback"/>
              </a:rPr>
              <a:t>Window</a:t>
            </a:r>
            <a:r>
              <a:rPr lang="zh-TW" altLang="en-US" sz="2200" dirty="0" smtClean="0">
                <a:solidFill>
                  <a:srgbClr val="FFFFFF"/>
                </a:solidFill>
                <a:latin typeface="Droid Sans Fallback"/>
                <a:cs typeface="Droid Sans Fallback"/>
              </a:rPr>
              <a:t>、</a:t>
            </a:r>
            <a:r>
              <a:rPr lang="en-US" altLang="zh-TW" sz="2200" dirty="0" smtClean="0">
                <a:solidFill>
                  <a:srgbClr val="FFFFFF"/>
                </a:solidFill>
                <a:latin typeface="Droid Sans Fallback"/>
                <a:cs typeface="Droid Sans Fallback"/>
              </a:rPr>
              <a:t>Mic</a:t>
            </a:r>
            <a:r>
              <a:rPr lang="zh-TW" altLang="en-US" sz="2200" dirty="0" smtClean="0">
                <a:solidFill>
                  <a:srgbClr val="FFFFFF"/>
                </a:solidFill>
                <a:latin typeface="Droid Sans Fallback"/>
                <a:cs typeface="Droid Sans Fallback"/>
              </a:rPr>
              <a:t>系統可無線觸控</a:t>
            </a:r>
            <a:endParaRPr sz="2200" dirty="0">
              <a:latin typeface="Droid Sans Fallback"/>
              <a:cs typeface="Droid Sans Fallback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53467" y="642061"/>
            <a:ext cx="2165350" cy="381000"/>
          </a:xfrm>
          <a:custGeom>
            <a:avLst/>
            <a:gdLst/>
            <a:ahLst/>
            <a:cxnLst/>
            <a:rect l="l" t="t" r="r" b="b"/>
            <a:pathLst>
              <a:path w="2165350" h="381000">
                <a:moveTo>
                  <a:pt x="0" y="381000"/>
                </a:moveTo>
                <a:lnTo>
                  <a:pt x="2003170" y="381000"/>
                </a:lnTo>
                <a:lnTo>
                  <a:pt x="2164727" y="0"/>
                </a:lnTo>
                <a:lnTo>
                  <a:pt x="160210" y="0"/>
                </a:lnTo>
                <a:lnTo>
                  <a:pt x="0" y="381000"/>
                </a:lnTo>
                <a:close/>
              </a:path>
            </a:pathLst>
          </a:custGeom>
          <a:ln w="8191">
            <a:solidFill>
              <a:srgbClr val="00B9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93886" y="426466"/>
            <a:ext cx="2209800" cy="462280"/>
          </a:xfrm>
          <a:custGeom>
            <a:avLst/>
            <a:gdLst/>
            <a:ahLst/>
            <a:cxnLst/>
            <a:rect l="l" t="t" r="r" b="b"/>
            <a:pathLst>
              <a:path w="2209800" h="462280">
                <a:moveTo>
                  <a:pt x="2209622" y="0"/>
                </a:moveTo>
                <a:lnTo>
                  <a:pt x="204533" y="0"/>
                </a:lnTo>
                <a:lnTo>
                  <a:pt x="0" y="461962"/>
                </a:lnTo>
                <a:lnTo>
                  <a:pt x="2003691" y="461962"/>
                </a:lnTo>
                <a:lnTo>
                  <a:pt x="2209622" y="0"/>
                </a:lnTo>
                <a:close/>
              </a:path>
            </a:pathLst>
          </a:custGeom>
          <a:solidFill>
            <a:srgbClr val="00B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942192" y="430923"/>
            <a:ext cx="1423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sz="2400" spc="345" dirty="0" smtClean="0">
                <a:solidFill>
                  <a:srgbClr val="FFF200"/>
                </a:solidFill>
                <a:latin typeface="Noto Sans CJK JP Regular"/>
                <a:cs typeface="Noto Sans CJK JP Regular"/>
              </a:rPr>
              <a:t>無線觸控</a:t>
            </a:r>
            <a:endParaRPr sz="2400" dirty="0">
              <a:latin typeface="Noto Sans CJK JP Regular"/>
              <a:cs typeface="Noto Sans CJK JP Regular"/>
            </a:endParaRP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15" y="2996578"/>
            <a:ext cx="5244685" cy="294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86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55291" y="3289071"/>
            <a:ext cx="2524125" cy="2524125"/>
          </a:xfrm>
          <a:custGeom>
            <a:avLst/>
            <a:gdLst/>
            <a:ahLst/>
            <a:cxnLst/>
            <a:rect l="l" t="t" r="r" b="b"/>
            <a:pathLst>
              <a:path w="2524125" h="2524125">
                <a:moveTo>
                  <a:pt x="0" y="1261948"/>
                </a:moveTo>
                <a:lnTo>
                  <a:pt x="911" y="1213544"/>
                </a:lnTo>
                <a:lnTo>
                  <a:pt x="3623" y="1165600"/>
                </a:lnTo>
                <a:lnTo>
                  <a:pt x="8102" y="1118151"/>
                </a:lnTo>
                <a:lnTo>
                  <a:pt x="14318" y="1071227"/>
                </a:lnTo>
                <a:lnTo>
                  <a:pt x="22235" y="1024862"/>
                </a:lnTo>
                <a:lnTo>
                  <a:pt x="31823" y="979089"/>
                </a:lnTo>
                <a:lnTo>
                  <a:pt x="43048" y="933940"/>
                </a:lnTo>
                <a:lnTo>
                  <a:pt x="55878" y="889447"/>
                </a:lnTo>
                <a:lnTo>
                  <a:pt x="70280" y="845645"/>
                </a:lnTo>
                <a:lnTo>
                  <a:pt x="86221" y="802564"/>
                </a:lnTo>
                <a:lnTo>
                  <a:pt x="103668" y="760239"/>
                </a:lnTo>
                <a:lnTo>
                  <a:pt x="122590" y="718701"/>
                </a:lnTo>
                <a:lnTo>
                  <a:pt x="142952" y="677983"/>
                </a:lnTo>
                <a:lnTo>
                  <a:pt x="164724" y="638119"/>
                </a:lnTo>
                <a:lnTo>
                  <a:pt x="187871" y="599140"/>
                </a:lnTo>
                <a:lnTo>
                  <a:pt x="212361" y="561079"/>
                </a:lnTo>
                <a:lnTo>
                  <a:pt x="238162" y="523970"/>
                </a:lnTo>
                <a:lnTo>
                  <a:pt x="265241" y="487844"/>
                </a:lnTo>
                <a:lnTo>
                  <a:pt x="293565" y="452734"/>
                </a:lnTo>
                <a:lnTo>
                  <a:pt x="323102" y="418674"/>
                </a:lnTo>
                <a:lnTo>
                  <a:pt x="353819" y="385695"/>
                </a:lnTo>
                <a:lnTo>
                  <a:pt x="385682" y="353831"/>
                </a:lnTo>
                <a:lnTo>
                  <a:pt x="418661" y="323114"/>
                </a:lnTo>
                <a:lnTo>
                  <a:pt x="452721" y="293577"/>
                </a:lnTo>
                <a:lnTo>
                  <a:pt x="487830" y="265252"/>
                </a:lnTo>
                <a:lnTo>
                  <a:pt x="523956" y="238172"/>
                </a:lnTo>
                <a:lnTo>
                  <a:pt x="561066" y="212371"/>
                </a:lnTo>
                <a:lnTo>
                  <a:pt x="599126" y="187879"/>
                </a:lnTo>
                <a:lnTo>
                  <a:pt x="638106" y="164731"/>
                </a:lnTo>
                <a:lnTo>
                  <a:pt x="677971" y="142959"/>
                </a:lnTo>
                <a:lnTo>
                  <a:pt x="718689" y="122596"/>
                </a:lnTo>
                <a:lnTo>
                  <a:pt x="760228" y="103674"/>
                </a:lnTo>
                <a:lnTo>
                  <a:pt x="802554" y="86225"/>
                </a:lnTo>
                <a:lnTo>
                  <a:pt x="845636" y="70284"/>
                </a:lnTo>
                <a:lnTo>
                  <a:pt x="889440" y="55881"/>
                </a:lnTo>
                <a:lnTo>
                  <a:pt x="933934" y="43051"/>
                </a:lnTo>
                <a:lnTo>
                  <a:pt x="979085" y="31825"/>
                </a:lnTo>
                <a:lnTo>
                  <a:pt x="1024860" y="22237"/>
                </a:lnTo>
                <a:lnTo>
                  <a:pt x="1071228" y="14319"/>
                </a:lnTo>
                <a:lnTo>
                  <a:pt x="1118154" y="8103"/>
                </a:lnTo>
                <a:lnTo>
                  <a:pt x="1165607" y="3623"/>
                </a:lnTo>
                <a:lnTo>
                  <a:pt x="1213553" y="911"/>
                </a:lnTo>
                <a:lnTo>
                  <a:pt x="1261960" y="0"/>
                </a:lnTo>
                <a:lnTo>
                  <a:pt x="1310368" y="911"/>
                </a:lnTo>
                <a:lnTo>
                  <a:pt x="1358314" y="3623"/>
                </a:lnTo>
                <a:lnTo>
                  <a:pt x="1405767" y="8103"/>
                </a:lnTo>
                <a:lnTo>
                  <a:pt x="1452694" y="14319"/>
                </a:lnTo>
                <a:lnTo>
                  <a:pt x="1499061" y="22237"/>
                </a:lnTo>
                <a:lnTo>
                  <a:pt x="1544837" y="31825"/>
                </a:lnTo>
                <a:lnTo>
                  <a:pt x="1589989" y="43051"/>
                </a:lnTo>
                <a:lnTo>
                  <a:pt x="1634483" y="55881"/>
                </a:lnTo>
                <a:lnTo>
                  <a:pt x="1678288" y="70284"/>
                </a:lnTo>
                <a:lnTo>
                  <a:pt x="1721370" y="86225"/>
                </a:lnTo>
                <a:lnTo>
                  <a:pt x="1763697" y="103674"/>
                </a:lnTo>
                <a:lnTo>
                  <a:pt x="1805237" y="122596"/>
                </a:lnTo>
                <a:lnTo>
                  <a:pt x="1845956" y="142959"/>
                </a:lnTo>
                <a:lnTo>
                  <a:pt x="1885821" y="164731"/>
                </a:lnTo>
                <a:lnTo>
                  <a:pt x="1924801" y="187879"/>
                </a:lnTo>
                <a:lnTo>
                  <a:pt x="1962863" y="212371"/>
                </a:lnTo>
                <a:lnTo>
                  <a:pt x="1999974" y="238172"/>
                </a:lnTo>
                <a:lnTo>
                  <a:pt x="2036100" y="265252"/>
                </a:lnTo>
                <a:lnTo>
                  <a:pt x="2071210" y="293577"/>
                </a:lnTo>
                <a:lnTo>
                  <a:pt x="2105271" y="323114"/>
                </a:lnTo>
                <a:lnTo>
                  <a:pt x="2138251" y="353831"/>
                </a:lnTo>
                <a:lnTo>
                  <a:pt x="2170115" y="385695"/>
                </a:lnTo>
                <a:lnTo>
                  <a:pt x="2200833" y="418674"/>
                </a:lnTo>
                <a:lnTo>
                  <a:pt x="2230370" y="452734"/>
                </a:lnTo>
                <a:lnTo>
                  <a:pt x="2258695" y="487844"/>
                </a:lnTo>
                <a:lnTo>
                  <a:pt x="2285775" y="523970"/>
                </a:lnTo>
                <a:lnTo>
                  <a:pt x="2311577" y="561079"/>
                </a:lnTo>
                <a:lnTo>
                  <a:pt x="2336068" y="599140"/>
                </a:lnTo>
                <a:lnTo>
                  <a:pt x="2359216" y="638119"/>
                </a:lnTo>
                <a:lnTo>
                  <a:pt x="2380988" y="677983"/>
                </a:lnTo>
                <a:lnTo>
                  <a:pt x="2401352" y="718701"/>
                </a:lnTo>
                <a:lnTo>
                  <a:pt x="2420274" y="760239"/>
                </a:lnTo>
                <a:lnTo>
                  <a:pt x="2437722" y="802564"/>
                </a:lnTo>
                <a:lnTo>
                  <a:pt x="2453664" y="845645"/>
                </a:lnTo>
                <a:lnTo>
                  <a:pt x="2468066" y="889447"/>
                </a:lnTo>
                <a:lnTo>
                  <a:pt x="2480896" y="933940"/>
                </a:lnTo>
                <a:lnTo>
                  <a:pt x="2492122" y="979089"/>
                </a:lnTo>
                <a:lnTo>
                  <a:pt x="2501710" y="1024862"/>
                </a:lnTo>
                <a:lnTo>
                  <a:pt x="2509628" y="1071227"/>
                </a:lnTo>
                <a:lnTo>
                  <a:pt x="2515843" y="1118151"/>
                </a:lnTo>
                <a:lnTo>
                  <a:pt x="2520323" y="1165600"/>
                </a:lnTo>
                <a:lnTo>
                  <a:pt x="2523035" y="1213544"/>
                </a:lnTo>
                <a:lnTo>
                  <a:pt x="2523947" y="1261948"/>
                </a:lnTo>
                <a:lnTo>
                  <a:pt x="2523035" y="1310357"/>
                </a:lnTo>
                <a:lnTo>
                  <a:pt x="2520323" y="1358305"/>
                </a:lnTo>
                <a:lnTo>
                  <a:pt x="2515843" y="1405760"/>
                </a:lnTo>
                <a:lnTo>
                  <a:pt x="2509628" y="1452688"/>
                </a:lnTo>
                <a:lnTo>
                  <a:pt x="2501710" y="1499057"/>
                </a:lnTo>
                <a:lnTo>
                  <a:pt x="2492122" y="1544835"/>
                </a:lnTo>
                <a:lnTo>
                  <a:pt x="2480896" y="1589988"/>
                </a:lnTo>
                <a:lnTo>
                  <a:pt x="2468066" y="1634484"/>
                </a:lnTo>
                <a:lnTo>
                  <a:pt x="2453664" y="1678291"/>
                </a:lnTo>
                <a:lnTo>
                  <a:pt x="2437722" y="1721375"/>
                </a:lnTo>
                <a:lnTo>
                  <a:pt x="2420274" y="1763703"/>
                </a:lnTo>
                <a:lnTo>
                  <a:pt x="2401352" y="1805245"/>
                </a:lnTo>
                <a:lnTo>
                  <a:pt x="2380988" y="1845965"/>
                </a:lnTo>
                <a:lnTo>
                  <a:pt x="2359216" y="1885833"/>
                </a:lnTo>
                <a:lnTo>
                  <a:pt x="2336068" y="1924814"/>
                </a:lnTo>
                <a:lnTo>
                  <a:pt x="2311577" y="1962877"/>
                </a:lnTo>
                <a:lnTo>
                  <a:pt x="2285775" y="1999989"/>
                </a:lnTo>
                <a:lnTo>
                  <a:pt x="2258695" y="2036118"/>
                </a:lnTo>
                <a:lnTo>
                  <a:pt x="2230370" y="2071229"/>
                </a:lnTo>
                <a:lnTo>
                  <a:pt x="2200833" y="2105292"/>
                </a:lnTo>
                <a:lnTo>
                  <a:pt x="2170115" y="2138272"/>
                </a:lnTo>
                <a:lnTo>
                  <a:pt x="2138251" y="2170138"/>
                </a:lnTo>
                <a:lnTo>
                  <a:pt x="2105271" y="2200857"/>
                </a:lnTo>
                <a:lnTo>
                  <a:pt x="2071210" y="2230396"/>
                </a:lnTo>
                <a:lnTo>
                  <a:pt x="2036100" y="2258722"/>
                </a:lnTo>
                <a:lnTo>
                  <a:pt x="1999974" y="2285803"/>
                </a:lnTo>
                <a:lnTo>
                  <a:pt x="1962863" y="2311606"/>
                </a:lnTo>
                <a:lnTo>
                  <a:pt x="1924801" y="2336098"/>
                </a:lnTo>
                <a:lnTo>
                  <a:pt x="1885821" y="2359247"/>
                </a:lnTo>
                <a:lnTo>
                  <a:pt x="1845956" y="2381020"/>
                </a:lnTo>
                <a:lnTo>
                  <a:pt x="1805237" y="2401384"/>
                </a:lnTo>
                <a:lnTo>
                  <a:pt x="1763697" y="2420307"/>
                </a:lnTo>
                <a:lnTo>
                  <a:pt x="1721370" y="2437756"/>
                </a:lnTo>
                <a:lnTo>
                  <a:pt x="1678288" y="2453699"/>
                </a:lnTo>
                <a:lnTo>
                  <a:pt x="1634483" y="2468101"/>
                </a:lnTo>
                <a:lnTo>
                  <a:pt x="1589989" y="2480932"/>
                </a:lnTo>
                <a:lnTo>
                  <a:pt x="1544837" y="2492158"/>
                </a:lnTo>
                <a:lnTo>
                  <a:pt x="1499061" y="2501747"/>
                </a:lnTo>
                <a:lnTo>
                  <a:pt x="1452694" y="2509665"/>
                </a:lnTo>
                <a:lnTo>
                  <a:pt x="1405767" y="2515881"/>
                </a:lnTo>
                <a:lnTo>
                  <a:pt x="1358314" y="2520361"/>
                </a:lnTo>
                <a:lnTo>
                  <a:pt x="1310368" y="2523073"/>
                </a:lnTo>
                <a:lnTo>
                  <a:pt x="1261960" y="2523985"/>
                </a:lnTo>
                <a:lnTo>
                  <a:pt x="1213553" y="2523073"/>
                </a:lnTo>
                <a:lnTo>
                  <a:pt x="1165607" y="2520361"/>
                </a:lnTo>
                <a:lnTo>
                  <a:pt x="1118154" y="2515881"/>
                </a:lnTo>
                <a:lnTo>
                  <a:pt x="1071228" y="2509665"/>
                </a:lnTo>
                <a:lnTo>
                  <a:pt x="1024860" y="2501747"/>
                </a:lnTo>
                <a:lnTo>
                  <a:pt x="979085" y="2492158"/>
                </a:lnTo>
                <a:lnTo>
                  <a:pt x="933934" y="2480932"/>
                </a:lnTo>
                <a:lnTo>
                  <a:pt x="889440" y="2468101"/>
                </a:lnTo>
                <a:lnTo>
                  <a:pt x="845636" y="2453699"/>
                </a:lnTo>
                <a:lnTo>
                  <a:pt x="802554" y="2437756"/>
                </a:lnTo>
                <a:lnTo>
                  <a:pt x="760228" y="2420307"/>
                </a:lnTo>
                <a:lnTo>
                  <a:pt x="718689" y="2401384"/>
                </a:lnTo>
                <a:lnTo>
                  <a:pt x="677971" y="2381020"/>
                </a:lnTo>
                <a:lnTo>
                  <a:pt x="638106" y="2359247"/>
                </a:lnTo>
                <a:lnTo>
                  <a:pt x="599126" y="2336098"/>
                </a:lnTo>
                <a:lnTo>
                  <a:pt x="561066" y="2311606"/>
                </a:lnTo>
                <a:lnTo>
                  <a:pt x="523956" y="2285803"/>
                </a:lnTo>
                <a:lnTo>
                  <a:pt x="487830" y="2258722"/>
                </a:lnTo>
                <a:lnTo>
                  <a:pt x="452721" y="2230396"/>
                </a:lnTo>
                <a:lnTo>
                  <a:pt x="418661" y="2200857"/>
                </a:lnTo>
                <a:lnTo>
                  <a:pt x="385682" y="2170138"/>
                </a:lnTo>
                <a:lnTo>
                  <a:pt x="353819" y="2138272"/>
                </a:lnTo>
                <a:lnTo>
                  <a:pt x="323102" y="2105292"/>
                </a:lnTo>
                <a:lnTo>
                  <a:pt x="293565" y="2071229"/>
                </a:lnTo>
                <a:lnTo>
                  <a:pt x="265241" y="2036118"/>
                </a:lnTo>
                <a:lnTo>
                  <a:pt x="238162" y="1999989"/>
                </a:lnTo>
                <a:lnTo>
                  <a:pt x="212361" y="1962877"/>
                </a:lnTo>
                <a:lnTo>
                  <a:pt x="187871" y="1924814"/>
                </a:lnTo>
                <a:lnTo>
                  <a:pt x="164724" y="1885833"/>
                </a:lnTo>
                <a:lnTo>
                  <a:pt x="142952" y="1845965"/>
                </a:lnTo>
                <a:lnTo>
                  <a:pt x="122590" y="1805245"/>
                </a:lnTo>
                <a:lnTo>
                  <a:pt x="103668" y="1763703"/>
                </a:lnTo>
                <a:lnTo>
                  <a:pt x="86221" y="1721375"/>
                </a:lnTo>
                <a:lnTo>
                  <a:pt x="70280" y="1678291"/>
                </a:lnTo>
                <a:lnTo>
                  <a:pt x="55878" y="1634484"/>
                </a:lnTo>
                <a:lnTo>
                  <a:pt x="43048" y="1589988"/>
                </a:lnTo>
                <a:lnTo>
                  <a:pt x="31823" y="1544835"/>
                </a:lnTo>
                <a:lnTo>
                  <a:pt x="22235" y="1499057"/>
                </a:lnTo>
                <a:lnTo>
                  <a:pt x="14318" y="1452688"/>
                </a:lnTo>
                <a:lnTo>
                  <a:pt x="8102" y="1405760"/>
                </a:lnTo>
                <a:lnTo>
                  <a:pt x="3623" y="1358305"/>
                </a:lnTo>
                <a:lnTo>
                  <a:pt x="911" y="1310357"/>
                </a:lnTo>
                <a:lnTo>
                  <a:pt x="0" y="1261948"/>
                </a:lnTo>
                <a:close/>
              </a:path>
            </a:pathLst>
          </a:custGeom>
          <a:ln w="21932">
            <a:solidFill>
              <a:srgbClr val="00AEE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57312" y="3368027"/>
            <a:ext cx="2140585" cy="2140585"/>
          </a:xfrm>
          <a:custGeom>
            <a:avLst/>
            <a:gdLst/>
            <a:ahLst/>
            <a:cxnLst/>
            <a:rect l="l" t="t" r="r" b="b"/>
            <a:pathLst>
              <a:path w="2140585" h="2140585">
                <a:moveTo>
                  <a:pt x="0" y="1070038"/>
                </a:moveTo>
                <a:lnTo>
                  <a:pt x="1042" y="1022374"/>
                </a:lnTo>
                <a:lnTo>
                  <a:pt x="4141" y="975244"/>
                </a:lnTo>
                <a:lnTo>
                  <a:pt x="9252" y="928691"/>
                </a:lnTo>
                <a:lnTo>
                  <a:pt x="16333" y="882760"/>
                </a:lnTo>
                <a:lnTo>
                  <a:pt x="25340" y="837492"/>
                </a:lnTo>
                <a:lnTo>
                  <a:pt x="36228" y="792933"/>
                </a:lnTo>
                <a:lnTo>
                  <a:pt x="48956" y="749125"/>
                </a:lnTo>
                <a:lnTo>
                  <a:pt x="63478" y="706112"/>
                </a:lnTo>
                <a:lnTo>
                  <a:pt x="79753" y="663937"/>
                </a:lnTo>
                <a:lnTo>
                  <a:pt x="97735" y="622644"/>
                </a:lnTo>
                <a:lnTo>
                  <a:pt x="117383" y="582276"/>
                </a:lnTo>
                <a:lnTo>
                  <a:pt x="138651" y="542878"/>
                </a:lnTo>
                <a:lnTo>
                  <a:pt x="161498" y="504491"/>
                </a:lnTo>
                <a:lnTo>
                  <a:pt x="185878" y="467161"/>
                </a:lnTo>
                <a:lnTo>
                  <a:pt x="211750" y="430930"/>
                </a:lnTo>
                <a:lnTo>
                  <a:pt x="239069" y="395841"/>
                </a:lnTo>
                <a:lnTo>
                  <a:pt x="267791" y="361939"/>
                </a:lnTo>
                <a:lnTo>
                  <a:pt x="297874" y="329267"/>
                </a:lnTo>
                <a:lnTo>
                  <a:pt x="329273" y="297868"/>
                </a:lnTo>
                <a:lnTo>
                  <a:pt x="361946" y="267785"/>
                </a:lnTo>
                <a:lnTo>
                  <a:pt x="395849" y="239064"/>
                </a:lnTo>
                <a:lnTo>
                  <a:pt x="430938" y="211745"/>
                </a:lnTo>
                <a:lnTo>
                  <a:pt x="467169" y="185874"/>
                </a:lnTo>
                <a:lnTo>
                  <a:pt x="504500" y="161494"/>
                </a:lnTo>
                <a:lnTo>
                  <a:pt x="542887" y="138648"/>
                </a:lnTo>
                <a:lnTo>
                  <a:pt x="582286" y="117380"/>
                </a:lnTo>
                <a:lnTo>
                  <a:pt x="622654" y="97733"/>
                </a:lnTo>
                <a:lnTo>
                  <a:pt x="663948" y="79751"/>
                </a:lnTo>
                <a:lnTo>
                  <a:pt x="706123" y="63477"/>
                </a:lnTo>
                <a:lnTo>
                  <a:pt x="749136" y="48955"/>
                </a:lnTo>
                <a:lnTo>
                  <a:pt x="792945" y="36227"/>
                </a:lnTo>
                <a:lnTo>
                  <a:pt x="837504" y="25339"/>
                </a:lnTo>
                <a:lnTo>
                  <a:pt x="882772" y="16333"/>
                </a:lnTo>
                <a:lnTo>
                  <a:pt x="928704" y="9252"/>
                </a:lnTo>
                <a:lnTo>
                  <a:pt x="975257" y="4141"/>
                </a:lnTo>
                <a:lnTo>
                  <a:pt x="1022387" y="1042"/>
                </a:lnTo>
                <a:lnTo>
                  <a:pt x="1070051" y="0"/>
                </a:lnTo>
                <a:lnTo>
                  <a:pt x="1117717" y="1042"/>
                </a:lnTo>
                <a:lnTo>
                  <a:pt x="1164849" y="4141"/>
                </a:lnTo>
                <a:lnTo>
                  <a:pt x="1211403" y="9252"/>
                </a:lnTo>
                <a:lnTo>
                  <a:pt x="1257336" y="16333"/>
                </a:lnTo>
                <a:lnTo>
                  <a:pt x="1302605" y="25339"/>
                </a:lnTo>
                <a:lnTo>
                  <a:pt x="1347166" y="36227"/>
                </a:lnTo>
                <a:lnTo>
                  <a:pt x="1390976" y="48955"/>
                </a:lnTo>
                <a:lnTo>
                  <a:pt x="1433990" y="63477"/>
                </a:lnTo>
                <a:lnTo>
                  <a:pt x="1476166" y="79751"/>
                </a:lnTo>
                <a:lnTo>
                  <a:pt x="1517460" y="97733"/>
                </a:lnTo>
                <a:lnTo>
                  <a:pt x="1557829" y="117380"/>
                </a:lnTo>
                <a:lnTo>
                  <a:pt x="1597228" y="138648"/>
                </a:lnTo>
                <a:lnTo>
                  <a:pt x="1635616" y="161494"/>
                </a:lnTo>
                <a:lnTo>
                  <a:pt x="1672947" y="185874"/>
                </a:lnTo>
                <a:lnTo>
                  <a:pt x="1709179" y="211745"/>
                </a:lnTo>
                <a:lnTo>
                  <a:pt x="1744268" y="239064"/>
                </a:lnTo>
                <a:lnTo>
                  <a:pt x="1778171" y="267785"/>
                </a:lnTo>
                <a:lnTo>
                  <a:pt x="1810844" y="297868"/>
                </a:lnTo>
                <a:lnTo>
                  <a:pt x="1842243" y="329267"/>
                </a:lnTo>
                <a:lnTo>
                  <a:pt x="1872326" y="361939"/>
                </a:lnTo>
                <a:lnTo>
                  <a:pt x="1901049" y="395841"/>
                </a:lnTo>
                <a:lnTo>
                  <a:pt x="1928367" y="430930"/>
                </a:lnTo>
                <a:lnTo>
                  <a:pt x="1954238" y="467161"/>
                </a:lnTo>
                <a:lnTo>
                  <a:pt x="1978619" y="504491"/>
                </a:lnTo>
                <a:lnTo>
                  <a:pt x="2001465" y="542878"/>
                </a:lnTo>
                <a:lnTo>
                  <a:pt x="2022733" y="582276"/>
                </a:lnTo>
                <a:lnTo>
                  <a:pt x="2042380" y="622644"/>
                </a:lnTo>
                <a:lnTo>
                  <a:pt x="2060363" y="663937"/>
                </a:lnTo>
                <a:lnTo>
                  <a:pt x="2076637" y="706112"/>
                </a:lnTo>
                <a:lnTo>
                  <a:pt x="2091159" y="749125"/>
                </a:lnTo>
                <a:lnTo>
                  <a:pt x="2103887" y="792933"/>
                </a:lnTo>
                <a:lnTo>
                  <a:pt x="2114775" y="837492"/>
                </a:lnTo>
                <a:lnTo>
                  <a:pt x="2123781" y="882760"/>
                </a:lnTo>
                <a:lnTo>
                  <a:pt x="2130862" y="928691"/>
                </a:lnTo>
                <a:lnTo>
                  <a:pt x="2135973" y="975244"/>
                </a:lnTo>
                <a:lnTo>
                  <a:pt x="2139072" y="1022374"/>
                </a:lnTo>
                <a:lnTo>
                  <a:pt x="2140115" y="1070038"/>
                </a:lnTo>
                <a:lnTo>
                  <a:pt x="2139072" y="1117703"/>
                </a:lnTo>
                <a:lnTo>
                  <a:pt x="2135973" y="1164834"/>
                </a:lnTo>
                <a:lnTo>
                  <a:pt x="2130862" y="1211388"/>
                </a:lnTo>
                <a:lnTo>
                  <a:pt x="2123781" y="1257321"/>
                </a:lnTo>
                <a:lnTo>
                  <a:pt x="2114775" y="1302590"/>
                </a:lnTo>
                <a:lnTo>
                  <a:pt x="2103887" y="1347151"/>
                </a:lnTo>
                <a:lnTo>
                  <a:pt x="2091159" y="1390961"/>
                </a:lnTo>
                <a:lnTo>
                  <a:pt x="2076637" y="1433975"/>
                </a:lnTo>
                <a:lnTo>
                  <a:pt x="2060363" y="1476152"/>
                </a:lnTo>
                <a:lnTo>
                  <a:pt x="2042380" y="1517447"/>
                </a:lnTo>
                <a:lnTo>
                  <a:pt x="2022733" y="1557816"/>
                </a:lnTo>
                <a:lnTo>
                  <a:pt x="2001465" y="1597216"/>
                </a:lnTo>
                <a:lnTo>
                  <a:pt x="1978619" y="1635605"/>
                </a:lnTo>
                <a:lnTo>
                  <a:pt x="1954238" y="1672937"/>
                </a:lnTo>
                <a:lnTo>
                  <a:pt x="1928367" y="1709170"/>
                </a:lnTo>
                <a:lnTo>
                  <a:pt x="1901049" y="1744260"/>
                </a:lnTo>
                <a:lnTo>
                  <a:pt x="1872326" y="1778164"/>
                </a:lnTo>
                <a:lnTo>
                  <a:pt x="1842243" y="1810839"/>
                </a:lnTo>
                <a:lnTo>
                  <a:pt x="1810844" y="1842239"/>
                </a:lnTo>
                <a:lnTo>
                  <a:pt x="1778171" y="1872323"/>
                </a:lnTo>
                <a:lnTo>
                  <a:pt x="1744268" y="1901047"/>
                </a:lnTo>
                <a:lnTo>
                  <a:pt x="1709179" y="1928367"/>
                </a:lnTo>
                <a:lnTo>
                  <a:pt x="1672947" y="1954239"/>
                </a:lnTo>
                <a:lnTo>
                  <a:pt x="1635616" y="1978621"/>
                </a:lnTo>
                <a:lnTo>
                  <a:pt x="1597228" y="2001469"/>
                </a:lnTo>
                <a:lnTo>
                  <a:pt x="1557829" y="2022738"/>
                </a:lnTo>
                <a:lnTo>
                  <a:pt x="1517460" y="2042387"/>
                </a:lnTo>
                <a:lnTo>
                  <a:pt x="1476166" y="2060370"/>
                </a:lnTo>
                <a:lnTo>
                  <a:pt x="1433990" y="2076645"/>
                </a:lnTo>
                <a:lnTo>
                  <a:pt x="1390976" y="2091169"/>
                </a:lnTo>
                <a:lnTo>
                  <a:pt x="1347166" y="2103897"/>
                </a:lnTo>
                <a:lnTo>
                  <a:pt x="1302605" y="2114786"/>
                </a:lnTo>
                <a:lnTo>
                  <a:pt x="1257336" y="2123793"/>
                </a:lnTo>
                <a:lnTo>
                  <a:pt x="1211403" y="2130874"/>
                </a:lnTo>
                <a:lnTo>
                  <a:pt x="1164849" y="2135986"/>
                </a:lnTo>
                <a:lnTo>
                  <a:pt x="1117717" y="2139085"/>
                </a:lnTo>
                <a:lnTo>
                  <a:pt x="1070051" y="2140127"/>
                </a:lnTo>
                <a:lnTo>
                  <a:pt x="1022387" y="2139085"/>
                </a:lnTo>
                <a:lnTo>
                  <a:pt x="975257" y="2135986"/>
                </a:lnTo>
                <a:lnTo>
                  <a:pt x="928704" y="2130874"/>
                </a:lnTo>
                <a:lnTo>
                  <a:pt x="882772" y="2123793"/>
                </a:lnTo>
                <a:lnTo>
                  <a:pt x="837504" y="2114786"/>
                </a:lnTo>
                <a:lnTo>
                  <a:pt x="792945" y="2103897"/>
                </a:lnTo>
                <a:lnTo>
                  <a:pt x="749136" y="2091169"/>
                </a:lnTo>
                <a:lnTo>
                  <a:pt x="706123" y="2076645"/>
                </a:lnTo>
                <a:lnTo>
                  <a:pt x="663948" y="2060370"/>
                </a:lnTo>
                <a:lnTo>
                  <a:pt x="622654" y="2042387"/>
                </a:lnTo>
                <a:lnTo>
                  <a:pt x="582286" y="2022738"/>
                </a:lnTo>
                <a:lnTo>
                  <a:pt x="542887" y="2001469"/>
                </a:lnTo>
                <a:lnTo>
                  <a:pt x="504500" y="1978621"/>
                </a:lnTo>
                <a:lnTo>
                  <a:pt x="467169" y="1954239"/>
                </a:lnTo>
                <a:lnTo>
                  <a:pt x="430938" y="1928367"/>
                </a:lnTo>
                <a:lnTo>
                  <a:pt x="395849" y="1901047"/>
                </a:lnTo>
                <a:lnTo>
                  <a:pt x="361946" y="1872323"/>
                </a:lnTo>
                <a:lnTo>
                  <a:pt x="329273" y="1842239"/>
                </a:lnTo>
                <a:lnTo>
                  <a:pt x="297874" y="1810839"/>
                </a:lnTo>
                <a:lnTo>
                  <a:pt x="267791" y="1778164"/>
                </a:lnTo>
                <a:lnTo>
                  <a:pt x="239069" y="1744260"/>
                </a:lnTo>
                <a:lnTo>
                  <a:pt x="211750" y="1709170"/>
                </a:lnTo>
                <a:lnTo>
                  <a:pt x="185878" y="1672937"/>
                </a:lnTo>
                <a:lnTo>
                  <a:pt x="161498" y="1635605"/>
                </a:lnTo>
                <a:lnTo>
                  <a:pt x="138651" y="1597216"/>
                </a:lnTo>
                <a:lnTo>
                  <a:pt x="117383" y="1557816"/>
                </a:lnTo>
                <a:lnTo>
                  <a:pt x="97735" y="1517447"/>
                </a:lnTo>
                <a:lnTo>
                  <a:pt x="79753" y="1476152"/>
                </a:lnTo>
                <a:lnTo>
                  <a:pt x="63478" y="1433975"/>
                </a:lnTo>
                <a:lnTo>
                  <a:pt x="48956" y="1390961"/>
                </a:lnTo>
                <a:lnTo>
                  <a:pt x="36228" y="1347151"/>
                </a:lnTo>
                <a:lnTo>
                  <a:pt x="25340" y="1302590"/>
                </a:lnTo>
                <a:lnTo>
                  <a:pt x="16333" y="1257321"/>
                </a:lnTo>
                <a:lnTo>
                  <a:pt x="9252" y="1211388"/>
                </a:lnTo>
                <a:lnTo>
                  <a:pt x="4141" y="1164834"/>
                </a:lnTo>
                <a:lnTo>
                  <a:pt x="1042" y="1117703"/>
                </a:lnTo>
                <a:lnTo>
                  <a:pt x="0" y="1070038"/>
                </a:lnTo>
                <a:close/>
              </a:path>
            </a:pathLst>
          </a:custGeom>
          <a:ln w="18592">
            <a:solidFill>
              <a:srgbClr val="00AEE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67532" y="3056559"/>
            <a:ext cx="926465" cy="926465"/>
          </a:xfrm>
          <a:custGeom>
            <a:avLst/>
            <a:gdLst/>
            <a:ahLst/>
            <a:cxnLst/>
            <a:rect l="l" t="t" r="r" b="b"/>
            <a:pathLst>
              <a:path w="926465" h="926464">
                <a:moveTo>
                  <a:pt x="462953" y="0"/>
                </a:moveTo>
                <a:lnTo>
                  <a:pt x="415617" y="2390"/>
                </a:lnTo>
                <a:lnTo>
                  <a:pt x="369649" y="9405"/>
                </a:lnTo>
                <a:lnTo>
                  <a:pt x="325282" y="20812"/>
                </a:lnTo>
                <a:lnTo>
                  <a:pt x="282747" y="36379"/>
                </a:lnTo>
                <a:lnTo>
                  <a:pt x="242278" y="55873"/>
                </a:lnTo>
                <a:lnTo>
                  <a:pt x="204108" y="79061"/>
                </a:lnTo>
                <a:lnTo>
                  <a:pt x="168468" y="105711"/>
                </a:lnTo>
                <a:lnTo>
                  <a:pt x="135593" y="135589"/>
                </a:lnTo>
                <a:lnTo>
                  <a:pt x="105713" y="168464"/>
                </a:lnTo>
                <a:lnTo>
                  <a:pt x="79063" y="204102"/>
                </a:lnTo>
                <a:lnTo>
                  <a:pt x="55874" y="242270"/>
                </a:lnTo>
                <a:lnTo>
                  <a:pt x="36380" y="282737"/>
                </a:lnTo>
                <a:lnTo>
                  <a:pt x="20812" y="325268"/>
                </a:lnTo>
                <a:lnTo>
                  <a:pt x="9405" y="369632"/>
                </a:lnTo>
                <a:lnTo>
                  <a:pt x="2390" y="415596"/>
                </a:lnTo>
                <a:lnTo>
                  <a:pt x="0" y="462927"/>
                </a:lnTo>
                <a:lnTo>
                  <a:pt x="2390" y="510265"/>
                </a:lnTo>
                <a:lnTo>
                  <a:pt x="9405" y="556236"/>
                </a:lnTo>
                <a:lnTo>
                  <a:pt x="20812" y="600606"/>
                </a:lnTo>
                <a:lnTo>
                  <a:pt x="36380" y="643144"/>
                </a:lnTo>
                <a:lnTo>
                  <a:pt x="55874" y="683616"/>
                </a:lnTo>
                <a:lnTo>
                  <a:pt x="79063" y="721789"/>
                </a:lnTo>
                <a:lnTo>
                  <a:pt x="105713" y="757432"/>
                </a:lnTo>
                <a:lnTo>
                  <a:pt x="135593" y="790311"/>
                </a:lnTo>
                <a:lnTo>
                  <a:pt x="168468" y="820193"/>
                </a:lnTo>
                <a:lnTo>
                  <a:pt x="204108" y="846846"/>
                </a:lnTo>
                <a:lnTo>
                  <a:pt x="242278" y="870038"/>
                </a:lnTo>
                <a:lnTo>
                  <a:pt x="282747" y="889534"/>
                </a:lnTo>
                <a:lnTo>
                  <a:pt x="325282" y="905103"/>
                </a:lnTo>
                <a:lnTo>
                  <a:pt x="369649" y="916512"/>
                </a:lnTo>
                <a:lnTo>
                  <a:pt x="415617" y="923528"/>
                </a:lnTo>
                <a:lnTo>
                  <a:pt x="462953" y="925918"/>
                </a:lnTo>
                <a:lnTo>
                  <a:pt x="510293" y="923528"/>
                </a:lnTo>
                <a:lnTo>
                  <a:pt x="556264" y="916512"/>
                </a:lnTo>
                <a:lnTo>
                  <a:pt x="600635" y="905103"/>
                </a:lnTo>
                <a:lnTo>
                  <a:pt x="643173" y="889534"/>
                </a:lnTo>
                <a:lnTo>
                  <a:pt x="683644" y="870038"/>
                </a:lnTo>
                <a:lnTo>
                  <a:pt x="721816" y="846846"/>
                </a:lnTo>
                <a:lnTo>
                  <a:pt x="757458" y="820193"/>
                </a:lnTo>
                <a:lnTo>
                  <a:pt x="790335" y="790311"/>
                </a:lnTo>
                <a:lnTo>
                  <a:pt x="820215" y="757432"/>
                </a:lnTo>
                <a:lnTo>
                  <a:pt x="846867" y="721789"/>
                </a:lnTo>
                <a:lnTo>
                  <a:pt x="870056" y="683616"/>
                </a:lnTo>
                <a:lnTo>
                  <a:pt x="889551" y="643144"/>
                </a:lnTo>
                <a:lnTo>
                  <a:pt x="905118" y="600606"/>
                </a:lnTo>
                <a:lnTo>
                  <a:pt x="916526" y="556236"/>
                </a:lnTo>
                <a:lnTo>
                  <a:pt x="923541" y="510265"/>
                </a:lnTo>
                <a:lnTo>
                  <a:pt x="925931" y="462927"/>
                </a:lnTo>
                <a:lnTo>
                  <a:pt x="923541" y="415596"/>
                </a:lnTo>
                <a:lnTo>
                  <a:pt x="916526" y="369632"/>
                </a:lnTo>
                <a:lnTo>
                  <a:pt x="905118" y="325268"/>
                </a:lnTo>
                <a:lnTo>
                  <a:pt x="889551" y="282737"/>
                </a:lnTo>
                <a:lnTo>
                  <a:pt x="870056" y="242270"/>
                </a:lnTo>
                <a:lnTo>
                  <a:pt x="846867" y="204102"/>
                </a:lnTo>
                <a:lnTo>
                  <a:pt x="820215" y="168464"/>
                </a:lnTo>
                <a:lnTo>
                  <a:pt x="790335" y="135589"/>
                </a:lnTo>
                <a:lnTo>
                  <a:pt x="757458" y="105711"/>
                </a:lnTo>
                <a:lnTo>
                  <a:pt x="721816" y="79061"/>
                </a:lnTo>
                <a:lnTo>
                  <a:pt x="683644" y="55873"/>
                </a:lnTo>
                <a:lnTo>
                  <a:pt x="643173" y="36379"/>
                </a:lnTo>
                <a:lnTo>
                  <a:pt x="600635" y="20812"/>
                </a:lnTo>
                <a:lnTo>
                  <a:pt x="556264" y="9405"/>
                </a:lnTo>
                <a:lnTo>
                  <a:pt x="510293" y="2390"/>
                </a:lnTo>
                <a:lnTo>
                  <a:pt x="462953" y="0"/>
                </a:lnTo>
                <a:close/>
              </a:path>
            </a:pathLst>
          </a:custGeom>
          <a:solidFill>
            <a:srgbClr val="D7F0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335882" y="3543630"/>
            <a:ext cx="926465" cy="926465"/>
          </a:xfrm>
          <a:custGeom>
            <a:avLst/>
            <a:gdLst/>
            <a:ahLst/>
            <a:cxnLst/>
            <a:rect l="l" t="t" r="r" b="b"/>
            <a:pathLst>
              <a:path w="926465" h="926464">
                <a:moveTo>
                  <a:pt x="463003" y="0"/>
                </a:moveTo>
                <a:lnTo>
                  <a:pt x="415659" y="2390"/>
                </a:lnTo>
                <a:lnTo>
                  <a:pt x="369683" y="9406"/>
                </a:lnTo>
                <a:lnTo>
                  <a:pt x="325309" y="20815"/>
                </a:lnTo>
                <a:lnTo>
                  <a:pt x="282769" y="36384"/>
                </a:lnTo>
                <a:lnTo>
                  <a:pt x="242295" y="55880"/>
                </a:lnTo>
                <a:lnTo>
                  <a:pt x="204120" y="79071"/>
                </a:lnTo>
                <a:lnTo>
                  <a:pt x="168478" y="105723"/>
                </a:lnTo>
                <a:lnTo>
                  <a:pt x="135599" y="135605"/>
                </a:lnTo>
                <a:lnTo>
                  <a:pt x="105717" y="168484"/>
                </a:lnTo>
                <a:lnTo>
                  <a:pt x="79065" y="204125"/>
                </a:lnTo>
                <a:lnTo>
                  <a:pt x="55876" y="242298"/>
                </a:lnTo>
                <a:lnTo>
                  <a:pt x="36380" y="282769"/>
                </a:lnTo>
                <a:lnTo>
                  <a:pt x="20813" y="325305"/>
                </a:lnTo>
                <a:lnTo>
                  <a:pt x="9405" y="369674"/>
                </a:lnTo>
                <a:lnTo>
                  <a:pt x="2390" y="415642"/>
                </a:lnTo>
                <a:lnTo>
                  <a:pt x="0" y="462978"/>
                </a:lnTo>
                <a:lnTo>
                  <a:pt x="2390" y="510314"/>
                </a:lnTo>
                <a:lnTo>
                  <a:pt x="9405" y="556282"/>
                </a:lnTo>
                <a:lnTo>
                  <a:pt x="20813" y="600650"/>
                </a:lnTo>
                <a:lnTo>
                  <a:pt x="36380" y="643185"/>
                </a:lnTo>
                <a:lnTo>
                  <a:pt x="55876" y="683655"/>
                </a:lnTo>
                <a:lnTo>
                  <a:pt x="79065" y="721827"/>
                </a:lnTo>
                <a:lnTo>
                  <a:pt x="105717" y="757467"/>
                </a:lnTo>
                <a:lnTo>
                  <a:pt x="135599" y="790344"/>
                </a:lnTo>
                <a:lnTo>
                  <a:pt x="168478" y="820225"/>
                </a:lnTo>
                <a:lnTo>
                  <a:pt x="204120" y="846877"/>
                </a:lnTo>
                <a:lnTo>
                  <a:pt x="242295" y="870066"/>
                </a:lnTo>
                <a:lnTo>
                  <a:pt x="282769" y="889562"/>
                </a:lnTo>
                <a:lnTo>
                  <a:pt x="325309" y="905130"/>
                </a:lnTo>
                <a:lnTo>
                  <a:pt x="369683" y="916538"/>
                </a:lnTo>
                <a:lnTo>
                  <a:pt x="415659" y="923554"/>
                </a:lnTo>
                <a:lnTo>
                  <a:pt x="463003" y="925944"/>
                </a:lnTo>
                <a:lnTo>
                  <a:pt x="510339" y="923554"/>
                </a:lnTo>
                <a:lnTo>
                  <a:pt x="556307" y="916538"/>
                </a:lnTo>
                <a:lnTo>
                  <a:pt x="600674" y="905130"/>
                </a:lnTo>
                <a:lnTo>
                  <a:pt x="643209" y="889562"/>
                </a:lnTo>
                <a:lnTo>
                  <a:pt x="683678" y="870066"/>
                </a:lnTo>
                <a:lnTo>
                  <a:pt x="721848" y="846877"/>
                </a:lnTo>
                <a:lnTo>
                  <a:pt x="757488" y="820225"/>
                </a:lnTo>
                <a:lnTo>
                  <a:pt x="790363" y="790344"/>
                </a:lnTo>
                <a:lnTo>
                  <a:pt x="820243" y="757467"/>
                </a:lnTo>
                <a:lnTo>
                  <a:pt x="846893" y="721827"/>
                </a:lnTo>
                <a:lnTo>
                  <a:pt x="870082" y="683655"/>
                </a:lnTo>
                <a:lnTo>
                  <a:pt x="889576" y="643185"/>
                </a:lnTo>
                <a:lnTo>
                  <a:pt x="905144" y="600650"/>
                </a:lnTo>
                <a:lnTo>
                  <a:pt x="916551" y="556282"/>
                </a:lnTo>
                <a:lnTo>
                  <a:pt x="923566" y="510314"/>
                </a:lnTo>
                <a:lnTo>
                  <a:pt x="925957" y="462978"/>
                </a:lnTo>
                <a:lnTo>
                  <a:pt x="923566" y="415642"/>
                </a:lnTo>
                <a:lnTo>
                  <a:pt x="916551" y="369674"/>
                </a:lnTo>
                <a:lnTo>
                  <a:pt x="905144" y="325305"/>
                </a:lnTo>
                <a:lnTo>
                  <a:pt x="889576" y="282769"/>
                </a:lnTo>
                <a:lnTo>
                  <a:pt x="870082" y="242298"/>
                </a:lnTo>
                <a:lnTo>
                  <a:pt x="846893" y="204125"/>
                </a:lnTo>
                <a:lnTo>
                  <a:pt x="820243" y="168484"/>
                </a:lnTo>
                <a:lnTo>
                  <a:pt x="790363" y="135605"/>
                </a:lnTo>
                <a:lnTo>
                  <a:pt x="757488" y="105723"/>
                </a:lnTo>
                <a:lnTo>
                  <a:pt x="721848" y="79071"/>
                </a:lnTo>
                <a:lnTo>
                  <a:pt x="683678" y="55880"/>
                </a:lnTo>
                <a:lnTo>
                  <a:pt x="643209" y="36384"/>
                </a:lnTo>
                <a:lnTo>
                  <a:pt x="600674" y="20815"/>
                </a:lnTo>
                <a:lnTo>
                  <a:pt x="556307" y="9406"/>
                </a:lnTo>
                <a:lnTo>
                  <a:pt x="510339" y="2390"/>
                </a:lnTo>
                <a:lnTo>
                  <a:pt x="463003" y="0"/>
                </a:lnTo>
                <a:close/>
              </a:path>
            </a:pathLst>
          </a:custGeom>
          <a:solidFill>
            <a:srgbClr val="D7F0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07659" y="1331997"/>
            <a:ext cx="10250805" cy="99885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13399"/>
              </a:lnSpc>
              <a:spcBef>
                <a:spcPts val="70"/>
              </a:spcBef>
            </a:pPr>
            <a:r>
              <a:rPr sz="2650" spc="-3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安插在螢幕上的隨身碟，可在外接電腦以及內建Android系統中讀取， </a:t>
            </a:r>
            <a:r>
              <a:rPr sz="2650" spc="2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不用將</a:t>
            </a:r>
            <a:r>
              <a:rPr sz="3050" spc="-35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USB</a:t>
            </a:r>
            <a:r>
              <a:rPr sz="2650" spc="2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重新插拔到其他裝置，即可共享使用</a:t>
            </a:r>
            <a:endParaRPr sz="265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7306" y="1427086"/>
            <a:ext cx="427355" cy="429259"/>
          </a:xfrm>
          <a:custGeom>
            <a:avLst/>
            <a:gdLst/>
            <a:ahLst/>
            <a:cxnLst/>
            <a:rect l="l" t="t" r="r" b="b"/>
            <a:pathLst>
              <a:path w="427355" h="429260">
                <a:moveTo>
                  <a:pt x="366864" y="0"/>
                </a:moveTo>
                <a:lnTo>
                  <a:pt x="60020" y="0"/>
                </a:lnTo>
                <a:lnTo>
                  <a:pt x="36706" y="4736"/>
                </a:lnTo>
                <a:lnTo>
                  <a:pt x="17622" y="17633"/>
                </a:lnTo>
                <a:lnTo>
                  <a:pt x="4732" y="36722"/>
                </a:lnTo>
                <a:lnTo>
                  <a:pt x="0" y="60032"/>
                </a:lnTo>
                <a:lnTo>
                  <a:pt x="0" y="368934"/>
                </a:lnTo>
                <a:lnTo>
                  <a:pt x="4732" y="392267"/>
                </a:lnTo>
                <a:lnTo>
                  <a:pt x="17622" y="411367"/>
                </a:lnTo>
                <a:lnTo>
                  <a:pt x="36706" y="424268"/>
                </a:lnTo>
                <a:lnTo>
                  <a:pt x="60020" y="429005"/>
                </a:lnTo>
                <a:lnTo>
                  <a:pt x="366864" y="429005"/>
                </a:lnTo>
                <a:lnTo>
                  <a:pt x="390164" y="424268"/>
                </a:lnTo>
                <a:lnTo>
                  <a:pt x="409254" y="411367"/>
                </a:lnTo>
                <a:lnTo>
                  <a:pt x="422157" y="392267"/>
                </a:lnTo>
                <a:lnTo>
                  <a:pt x="426897" y="368934"/>
                </a:lnTo>
                <a:lnTo>
                  <a:pt x="426897" y="60032"/>
                </a:lnTo>
                <a:lnTo>
                  <a:pt x="422157" y="36722"/>
                </a:lnTo>
                <a:lnTo>
                  <a:pt x="409254" y="17633"/>
                </a:lnTo>
                <a:lnTo>
                  <a:pt x="390164" y="4736"/>
                </a:lnTo>
                <a:lnTo>
                  <a:pt x="366864" y="0"/>
                </a:lnTo>
                <a:close/>
              </a:path>
            </a:pathLst>
          </a:custGeom>
          <a:solidFill>
            <a:srgbClr val="F16B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5563" y="1512481"/>
            <a:ext cx="251460" cy="259079"/>
          </a:xfrm>
          <a:custGeom>
            <a:avLst/>
            <a:gdLst/>
            <a:ahLst/>
            <a:cxnLst/>
            <a:rect l="l" t="t" r="r" b="b"/>
            <a:pathLst>
              <a:path w="251459" h="259080">
                <a:moveTo>
                  <a:pt x="243442" y="238505"/>
                </a:moveTo>
                <a:lnTo>
                  <a:pt x="214147" y="238505"/>
                </a:lnTo>
                <a:lnTo>
                  <a:pt x="233756" y="256044"/>
                </a:lnTo>
                <a:lnTo>
                  <a:pt x="236473" y="258711"/>
                </a:lnTo>
                <a:lnTo>
                  <a:pt x="242481" y="258711"/>
                </a:lnTo>
                <a:lnTo>
                  <a:pt x="245236" y="256044"/>
                </a:lnTo>
                <a:lnTo>
                  <a:pt x="247916" y="253326"/>
                </a:lnTo>
                <a:lnTo>
                  <a:pt x="250621" y="250012"/>
                </a:lnTo>
                <a:lnTo>
                  <a:pt x="251345" y="244538"/>
                </a:lnTo>
                <a:lnTo>
                  <a:pt x="247916" y="242519"/>
                </a:lnTo>
                <a:lnTo>
                  <a:pt x="243442" y="238505"/>
                </a:lnTo>
                <a:close/>
              </a:path>
              <a:path w="251459" h="259080">
                <a:moveTo>
                  <a:pt x="189826" y="153987"/>
                </a:moveTo>
                <a:lnTo>
                  <a:pt x="171811" y="157561"/>
                </a:lnTo>
                <a:lnTo>
                  <a:pt x="157216" y="167347"/>
                </a:lnTo>
                <a:lnTo>
                  <a:pt x="147435" y="181944"/>
                </a:lnTo>
                <a:lnTo>
                  <a:pt x="143865" y="199948"/>
                </a:lnTo>
                <a:lnTo>
                  <a:pt x="147435" y="217679"/>
                </a:lnTo>
                <a:lnTo>
                  <a:pt x="157216" y="232306"/>
                </a:lnTo>
                <a:lnTo>
                  <a:pt x="171811" y="242245"/>
                </a:lnTo>
                <a:lnTo>
                  <a:pt x="189826" y="245910"/>
                </a:lnTo>
                <a:lnTo>
                  <a:pt x="196284" y="245410"/>
                </a:lnTo>
                <a:lnTo>
                  <a:pt x="202491" y="243960"/>
                </a:lnTo>
                <a:lnTo>
                  <a:pt x="208447" y="241634"/>
                </a:lnTo>
                <a:lnTo>
                  <a:pt x="214147" y="238505"/>
                </a:lnTo>
                <a:lnTo>
                  <a:pt x="243442" y="238505"/>
                </a:lnTo>
                <a:lnTo>
                  <a:pt x="229876" y="226339"/>
                </a:lnTo>
                <a:lnTo>
                  <a:pt x="189826" y="226339"/>
                </a:lnTo>
                <a:lnTo>
                  <a:pt x="179819" y="224217"/>
                </a:lnTo>
                <a:lnTo>
                  <a:pt x="171657" y="218482"/>
                </a:lnTo>
                <a:lnTo>
                  <a:pt x="166161" y="210078"/>
                </a:lnTo>
                <a:lnTo>
                  <a:pt x="164147" y="199948"/>
                </a:lnTo>
                <a:lnTo>
                  <a:pt x="166161" y="189575"/>
                </a:lnTo>
                <a:lnTo>
                  <a:pt x="171657" y="181216"/>
                </a:lnTo>
                <a:lnTo>
                  <a:pt x="179819" y="175638"/>
                </a:lnTo>
                <a:lnTo>
                  <a:pt x="189826" y="173608"/>
                </a:lnTo>
                <a:lnTo>
                  <a:pt x="226434" y="173608"/>
                </a:lnTo>
                <a:lnTo>
                  <a:pt x="222415" y="167595"/>
                </a:lnTo>
                <a:lnTo>
                  <a:pt x="207827" y="157654"/>
                </a:lnTo>
                <a:lnTo>
                  <a:pt x="189826" y="153987"/>
                </a:lnTo>
                <a:close/>
              </a:path>
              <a:path w="251459" h="259080">
                <a:moveTo>
                  <a:pt x="233756" y="0"/>
                </a:moveTo>
                <a:lnTo>
                  <a:pt x="7429" y="0"/>
                </a:lnTo>
                <a:lnTo>
                  <a:pt x="0" y="7404"/>
                </a:lnTo>
                <a:lnTo>
                  <a:pt x="0" y="229019"/>
                </a:lnTo>
                <a:lnTo>
                  <a:pt x="7429" y="236448"/>
                </a:lnTo>
                <a:lnTo>
                  <a:pt x="134391" y="236448"/>
                </a:lnTo>
                <a:lnTo>
                  <a:pt x="131195" y="231894"/>
                </a:lnTo>
                <a:lnTo>
                  <a:pt x="127383" y="226339"/>
                </a:lnTo>
                <a:lnTo>
                  <a:pt x="124247" y="220005"/>
                </a:lnTo>
                <a:lnTo>
                  <a:pt x="122923" y="212801"/>
                </a:lnTo>
                <a:lnTo>
                  <a:pt x="22974" y="212801"/>
                </a:lnTo>
                <a:lnTo>
                  <a:pt x="22974" y="23634"/>
                </a:lnTo>
                <a:lnTo>
                  <a:pt x="241160" y="23634"/>
                </a:lnTo>
                <a:lnTo>
                  <a:pt x="241160" y="7404"/>
                </a:lnTo>
                <a:lnTo>
                  <a:pt x="233756" y="0"/>
                </a:lnTo>
                <a:close/>
              </a:path>
              <a:path w="251459" h="259080">
                <a:moveTo>
                  <a:pt x="226434" y="173608"/>
                </a:moveTo>
                <a:lnTo>
                  <a:pt x="189826" y="173608"/>
                </a:lnTo>
                <a:lnTo>
                  <a:pt x="199820" y="175638"/>
                </a:lnTo>
                <a:lnTo>
                  <a:pt x="207973" y="181216"/>
                </a:lnTo>
                <a:lnTo>
                  <a:pt x="213467" y="189575"/>
                </a:lnTo>
                <a:lnTo>
                  <a:pt x="215480" y="199948"/>
                </a:lnTo>
                <a:lnTo>
                  <a:pt x="213467" y="210351"/>
                </a:lnTo>
                <a:lnTo>
                  <a:pt x="207973" y="218725"/>
                </a:lnTo>
                <a:lnTo>
                  <a:pt x="199820" y="224308"/>
                </a:lnTo>
                <a:lnTo>
                  <a:pt x="189826" y="226339"/>
                </a:lnTo>
                <a:lnTo>
                  <a:pt x="229876" y="226339"/>
                </a:lnTo>
                <a:lnTo>
                  <a:pt x="228333" y="224955"/>
                </a:lnTo>
                <a:lnTo>
                  <a:pt x="231497" y="219238"/>
                </a:lnTo>
                <a:lnTo>
                  <a:pt x="233829" y="213209"/>
                </a:lnTo>
                <a:lnTo>
                  <a:pt x="235269" y="206801"/>
                </a:lnTo>
                <a:lnTo>
                  <a:pt x="235762" y="199948"/>
                </a:lnTo>
                <a:lnTo>
                  <a:pt x="232192" y="182223"/>
                </a:lnTo>
                <a:lnTo>
                  <a:pt x="226434" y="173608"/>
                </a:lnTo>
                <a:close/>
              </a:path>
              <a:path w="251459" h="259080">
                <a:moveTo>
                  <a:pt x="241160" y="23634"/>
                </a:moveTo>
                <a:lnTo>
                  <a:pt x="217500" y="23634"/>
                </a:lnTo>
                <a:lnTo>
                  <a:pt x="217500" y="137820"/>
                </a:lnTo>
                <a:lnTo>
                  <a:pt x="223775" y="141117"/>
                </a:lnTo>
                <a:lnTo>
                  <a:pt x="230111" y="145507"/>
                </a:lnTo>
                <a:lnTo>
                  <a:pt x="236056" y="150282"/>
                </a:lnTo>
                <a:lnTo>
                  <a:pt x="241160" y="154736"/>
                </a:lnTo>
                <a:lnTo>
                  <a:pt x="241160" y="23634"/>
                </a:lnTo>
                <a:close/>
              </a:path>
              <a:path w="251459" h="259080">
                <a:moveTo>
                  <a:pt x="190512" y="102679"/>
                </a:moveTo>
                <a:lnTo>
                  <a:pt x="51346" y="102679"/>
                </a:lnTo>
                <a:lnTo>
                  <a:pt x="46621" y="106718"/>
                </a:lnTo>
                <a:lnTo>
                  <a:pt x="46621" y="118224"/>
                </a:lnTo>
                <a:lnTo>
                  <a:pt x="51346" y="122948"/>
                </a:lnTo>
                <a:lnTo>
                  <a:pt x="190512" y="122948"/>
                </a:lnTo>
                <a:lnTo>
                  <a:pt x="195262" y="118224"/>
                </a:lnTo>
                <a:lnTo>
                  <a:pt x="195262" y="107429"/>
                </a:lnTo>
                <a:lnTo>
                  <a:pt x="190512" y="102679"/>
                </a:lnTo>
                <a:close/>
              </a:path>
              <a:path w="251459" h="259080">
                <a:moveTo>
                  <a:pt x="190512" y="55410"/>
                </a:moveTo>
                <a:lnTo>
                  <a:pt x="51346" y="55410"/>
                </a:lnTo>
                <a:lnTo>
                  <a:pt x="46621" y="59435"/>
                </a:lnTo>
                <a:lnTo>
                  <a:pt x="46621" y="70942"/>
                </a:lnTo>
                <a:lnTo>
                  <a:pt x="51346" y="75628"/>
                </a:lnTo>
                <a:lnTo>
                  <a:pt x="190512" y="75628"/>
                </a:lnTo>
                <a:lnTo>
                  <a:pt x="195262" y="70942"/>
                </a:lnTo>
                <a:lnTo>
                  <a:pt x="195262" y="60109"/>
                </a:lnTo>
                <a:lnTo>
                  <a:pt x="190512" y="554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335249" y="2758850"/>
            <a:ext cx="1783714" cy="7645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-6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OPS</a:t>
            </a:r>
            <a:r>
              <a:rPr sz="1600" spc="-9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電腦</a:t>
            </a:r>
            <a:endParaRPr sz="16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5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1600" spc="-15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Laptop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335882" y="4673231"/>
            <a:ext cx="926465" cy="926465"/>
          </a:xfrm>
          <a:custGeom>
            <a:avLst/>
            <a:gdLst/>
            <a:ahLst/>
            <a:cxnLst/>
            <a:rect l="l" t="t" r="r" b="b"/>
            <a:pathLst>
              <a:path w="926465" h="926464">
                <a:moveTo>
                  <a:pt x="463003" y="0"/>
                </a:moveTo>
                <a:lnTo>
                  <a:pt x="415659" y="2390"/>
                </a:lnTo>
                <a:lnTo>
                  <a:pt x="369683" y="9405"/>
                </a:lnTo>
                <a:lnTo>
                  <a:pt x="325309" y="20812"/>
                </a:lnTo>
                <a:lnTo>
                  <a:pt x="282769" y="36380"/>
                </a:lnTo>
                <a:lnTo>
                  <a:pt x="242295" y="55874"/>
                </a:lnTo>
                <a:lnTo>
                  <a:pt x="204120" y="79063"/>
                </a:lnTo>
                <a:lnTo>
                  <a:pt x="168478" y="105713"/>
                </a:lnTo>
                <a:lnTo>
                  <a:pt x="135599" y="135593"/>
                </a:lnTo>
                <a:lnTo>
                  <a:pt x="105717" y="168468"/>
                </a:lnTo>
                <a:lnTo>
                  <a:pt x="79065" y="204108"/>
                </a:lnTo>
                <a:lnTo>
                  <a:pt x="55876" y="242278"/>
                </a:lnTo>
                <a:lnTo>
                  <a:pt x="36380" y="282747"/>
                </a:lnTo>
                <a:lnTo>
                  <a:pt x="20813" y="325282"/>
                </a:lnTo>
                <a:lnTo>
                  <a:pt x="9405" y="369649"/>
                </a:lnTo>
                <a:lnTo>
                  <a:pt x="2390" y="415617"/>
                </a:lnTo>
                <a:lnTo>
                  <a:pt x="0" y="462953"/>
                </a:lnTo>
                <a:lnTo>
                  <a:pt x="2390" y="510288"/>
                </a:lnTo>
                <a:lnTo>
                  <a:pt x="9405" y="556257"/>
                </a:lnTo>
                <a:lnTo>
                  <a:pt x="20813" y="600626"/>
                </a:lnTo>
                <a:lnTo>
                  <a:pt x="36380" y="643162"/>
                </a:lnTo>
                <a:lnTo>
                  <a:pt x="55876" y="683633"/>
                </a:lnTo>
                <a:lnTo>
                  <a:pt x="79065" y="721805"/>
                </a:lnTo>
                <a:lnTo>
                  <a:pt x="105717" y="757447"/>
                </a:lnTo>
                <a:lnTo>
                  <a:pt x="135599" y="790325"/>
                </a:lnTo>
                <a:lnTo>
                  <a:pt x="168478" y="820207"/>
                </a:lnTo>
                <a:lnTo>
                  <a:pt x="204120" y="846860"/>
                </a:lnTo>
                <a:lnTo>
                  <a:pt x="242295" y="870051"/>
                </a:lnTo>
                <a:lnTo>
                  <a:pt x="282769" y="889547"/>
                </a:lnTo>
                <a:lnTo>
                  <a:pt x="325309" y="905116"/>
                </a:lnTo>
                <a:lnTo>
                  <a:pt x="369683" y="916525"/>
                </a:lnTo>
                <a:lnTo>
                  <a:pt x="415659" y="923541"/>
                </a:lnTo>
                <a:lnTo>
                  <a:pt x="463003" y="925931"/>
                </a:lnTo>
                <a:lnTo>
                  <a:pt x="510339" y="923541"/>
                </a:lnTo>
                <a:lnTo>
                  <a:pt x="556307" y="916525"/>
                </a:lnTo>
                <a:lnTo>
                  <a:pt x="600674" y="905116"/>
                </a:lnTo>
                <a:lnTo>
                  <a:pt x="643209" y="889547"/>
                </a:lnTo>
                <a:lnTo>
                  <a:pt x="683678" y="870051"/>
                </a:lnTo>
                <a:lnTo>
                  <a:pt x="721848" y="846860"/>
                </a:lnTo>
                <a:lnTo>
                  <a:pt x="757488" y="820207"/>
                </a:lnTo>
                <a:lnTo>
                  <a:pt x="790363" y="790325"/>
                </a:lnTo>
                <a:lnTo>
                  <a:pt x="820243" y="757447"/>
                </a:lnTo>
                <a:lnTo>
                  <a:pt x="846893" y="721805"/>
                </a:lnTo>
                <a:lnTo>
                  <a:pt x="870082" y="683633"/>
                </a:lnTo>
                <a:lnTo>
                  <a:pt x="889576" y="643162"/>
                </a:lnTo>
                <a:lnTo>
                  <a:pt x="905144" y="600626"/>
                </a:lnTo>
                <a:lnTo>
                  <a:pt x="916551" y="556257"/>
                </a:lnTo>
                <a:lnTo>
                  <a:pt x="923566" y="510288"/>
                </a:lnTo>
                <a:lnTo>
                  <a:pt x="925957" y="462953"/>
                </a:lnTo>
                <a:lnTo>
                  <a:pt x="923566" y="415617"/>
                </a:lnTo>
                <a:lnTo>
                  <a:pt x="916551" y="369649"/>
                </a:lnTo>
                <a:lnTo>
                  <a:pt x="905144" y="325282"/>
                </a:lnTo>
                <a:lnTo>
                  <a:pt x="889576" y="282747"/>
                </a:lnTo>
                <a:lnTo>
                  <a:pt x="870082" y="242278"/>
                </a:lnTo>
                <a:lnTo>
                  <a:pt x="846893" y="204108"/>
                </a:lnTo>
                <a:lnTo>
                  <a:pt x="820243" y="168468"/>
                </a:lnTo>
                <a:lnTo>
                  <a:pt x="790363" y="135593"/>
                </a:lnTo>
                <a:lnTo>
                  <a:pt x="757488" y="105713"/>
                </a:lnTo>
                <a:lnTo>
                  <a:pt x="721848" y="79063"/>
                </a:lnTo>
                <a:lnTo>
                  <a:pt x="683678" y="55874"/>
                </a:lnTo>
                <a:lnTo>
                  <a:pt x="643209" y="36380"/>
                </a:lnTo>
                <a:lnTo>
                  <a:pt x="600674" y="20812"/>
                </a:lnTo>
                <a:lnTo>
                  <a:pt x="556307" y="9405"/>
                </a:lnTo>
                <a:lnTo>
                  <a:pt x="510339" y="2390"/>
                </a:lnTo>
                <a:lnTo>
                  <a:pt x="463003" y="0"/>
                </a:lnTo>
                <a:close/>
              </a:path>
            </a:pathLst>
          </a:custGeom>
          <a:solidFill>
            <a:srgbClr val="D7F0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267532" y="5280895"/>
            <a:ext cx="926465" cy="926465"/>
          </a:xfrm>
          <a:custGeom>
            <a:avLst/>
            <a:gdLst/>
            <a:ahLst/>
            <a:cxnLst/>
            <a:rect l="l" t="t" r="r" b="b"/>
            <a:pathLst>
              <a:path w="926465" h="926464">
                <a:moveTo>
                  <a:pt x="462953" y="0"/>
                </a:moveTo>
                <a:lnTo>
                  <a:pt x="415617" y="2390"/>
                </a:lnTo>
                <a:lnTo>
                  <a:pt x="369649" y="9406"/>
                </a:lnTo>
                <a:lnTo>
                  <a:pt x="325282" y="20815"/>
                </a:lnTo>
                <a:lnTo>
                  <a:pt x="282747" y="36383"/>
                </a:lnTo>
                <a:lnTo>
                  <a:pt x="242278" y="55879"/>
                </a:lnTo>
                <a:lnTo>
                  <a:pt x="204108" y="79069"/>
                </a:lnTo>
                <a:lnTo>
                  <a:pt x="168468" y="105721"/>
                </a:lnTo>
                <a:lnTo>
                  <a:pt x="135593" y="135602"/>
                </a:lnTo>
                <a:lnTo>
                  <a:pt x="105713" y="168479"/>
                </a:lnTo>
                <a:lnTo>
                  <a:pt x="79063" y="204119"/>
                </a:lnTo>
                <a:lnTo>
                  <a:pt x="55874" y="242290"/>
                </a:lnTo>
                <a:lnTo>
                  <a:pt x="36380" y="282758"/>
                </a:lnTo>
                <a:lnTo>
                  <a:pt x="20812" y="325291"/>
                </a:lnTo>
                <a:lnTo>
                  <a:pt x="9405" y="369657"/>
                </a:lnTo>
                <a:lnTo>
                  <a:pt x="2390" y="415621"/>
                </a:lnTo>
                <a:lnTo>
                  <a:pt x="0" y="462953"/>
                </a:lnTo>
                <a:lnTo>
                  <a:pt x="2390" y="510293"/>
                </a:lnTo>
                <a:lnTo>
                  <a:pt x="9405" y="556265"/>
                </a:lnTo>
                <a:lnTo>
                  <a:pt x="20812" y="600637"/>
                </a:lnTo>
                <a:lnTo>
                  <a:pt x="36380" y="643177"/>
                </a:lnTo>
                <a:lnTo>
                  <a:pt x="55874" y="683650"/>
                </a:lnTo>
                <a:lnTo>
                  <a:pt x="79063" y="721824"/>
                </a:lnTo>
                <a:lnTo>
                  <a:pt x="105713" y="757468"/>
                </a:lnTo>
                <a:lnTo>
                  <a:pt x="135593" y="790347"/>
                </a:lnTo>
                <a:lnTo>
                  <a:pt x="168468" y="820230"/>
                </a:lnTo>
                <a:lnTo>
                  <a:pt x="204108" y="846884"/>
                </a:lnTo>
                <a:lnTo>
                  <a:pt x="242278" y="870075"/>
                </a:lnTo>
                <a:lnTo>
                  <a:pt x="282747" y="889572"/>
                </a:lnTo>
                <a:lnTo>
                  <a:pt x="325282" y="905141"/>
                </a:lnTo>
                <a:lnTo>
                  <a:pt x="369649" y="916550"/>
                </a:lnTo>
                <a:lnTo>
                  <a:pt x="415617" y="923566"/>
                </a:lnTo>
                <a:lnTo>
                  <a:pt x="462953" y="925957"/>
                </a:lnTo>
                <a:lnTo>
                  <a:pt x="510293" y="923566"/>
                </a:lnTo>
                <a:lnTo>
                  <a:pt x="556264" y="916550"/>
                </a:lnTo>
                <a:lnTo>
                  <a:pt x="600635" y="905141"/>
                </a:lnTo>
                <a:lnTo>
                  <a:pt x="643173" y="889572"/>
                </a:lnTo>
                <a:lnTo>
                  <a:pt x="683644" y="870075"/>
                </a:lnTo>
                <a:lnTo>
                  <a:pt x="721816" y="846884"/>
                </a:lnTo>
                <a:lnTo>
                  <a:pt x="757458" y="820230"/>
                </a:lnTo>
                <a:lnTo>
                  <a:pt x="790335" y="790347"/>
                </a:lnTo>
                <a:lnTo>
                  <a:pt x="820215" y="757468"/>
                </a:lnTo>
                <a:lnTo>
                  <a:pt x="846867" y="721824"/>
                </a:lnTo>
                <a:lnTo>
                  <a:pt x="870056" y="683650"/>
                </a:lnTo>
                <a:lnTo>
                  <a:pt x="889551" y="643177"/>
                </a:lnTo>
                <a:lnTo>
                  <a:pt x="905118" y="600637"/>
                </a:lnTo>
                <a:lnTo>
                  <a:pt x="916526" y="556265"/>
                </a:lnTo>
                <a:lnTo>
                  <a:pt x="923541" y="510293"/>
                </a:lnTo>
                <a:lnTo>
                  <a:pt x="925931" y="462953"/>
                </a:lnTo>
                <a:lnTo>
                  <a:pt x="923541" y="415621"/>
                </a:lnTo>
                <a:lnTo>
                  <a:pt x="916526" y="369657"/>
                </a:lnTo>
                <a:lnTo>
                  <a:pt x="905118" y="325291"/>
                </a:lnTo>
                <a:lnTo>
                  <a:pt x="889551" y="282758"/>
                </a:lnTo>
                <a:lnTo>
                  <a:pt x="870056" y="242290"/>
                </a:lnTo>
                <a:lnTo>
                  <a:pt x="846867" y="204119"/>
                </a:lnTo>
                <a:lnTo>
                  <a:pt x="820215" y="168479"/>
                </a:lnTo>
                <a:lnTo>
                  <a:pt x="790335" y="135602"/>
                </a:lnTo>
                <a:lnTo>
                  <a:pt x="757458" y="105721"/>
                </a:lnTo>
                <a:lnTo>
                  <a:pt x="721816" y="79069"/>
                </a:lnTo>
                <a:lnTo>
                  <a:pt x="683644" y="55879"/>
                </a:lnTo>
                <a:lnTo>
                  <a:pt x="643173" y="36383"/>
                </a:lnTo>
                <a:lnTo>
                  <a:pt x="600635" y="20815"/>
                </a:lnTo>
                <a:lnTo>
                  <a:pt x="556264" y="9406"/>
                </a:lnTo>
                <a:lnTo>
                  <a:pt x="510293" y="2390"/>
                </a:lnTo>
                <a:lnTo>
                  <a:pt x="462953" y="0"/>
                </a:lnTo>
                <a:close/>
              </a:path>
            </a:pathLst>
          </a:custGeom>
          <a:solidFill>
            <a:srgbClr val="D7F0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303029" y="5597728"/>
            <a:ext cx="1923414" cy="88773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080770">
              <a:lnSpc>
                <a:spcPct val="100000"/>
              </a:lnSpc>
              <a:spcBef>
                <a:spcPts val="130"/>
              </a:spcBef>
            </a:pPr>
            <a:r>
              <a:rPr sz="1600" spc="3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公升電腦</a:t>
            </a:r>
            <a:endParaRPr sz="16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600" spc="3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安卓盒子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70661" y="4006900"/>
            <a:ext cx="1683931" cy="8155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87000" y="4992700"/>
            <a:ext cx="834136" cy="3099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433939" y="3761536"/>
            <a:ext cx="729869" cy="482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527944" y="3782263"/>
            <a:ext cx="549884" cy="3108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267532" y="3282340"/>
            <a:ext cx="907503" cy="5562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309760" y="5603671"/>
            <a:ext cx="810361" cy="34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55808" y="3111779"/>
            <a:ext cx="4749012" cy="29449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185996" y="3319551"/>
            <a:ext cx="4243743" cy="23927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49703" y="2864332"/>
            <a:ext cx="901534" cy="95143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067031" y="5037658"/>
            <a:ext cx="949677" cy="73747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896031" y="3943387"/>
            <a:ext cx="1011555" cy="1034415"/>
          </a:xfrm>
          <a:custGeom>
            <a:avLst/>
            <a:gdLst/>
            <a:ahLst/>
            <a:cxnLst/>
            <a:rect l="l" t="t" r="r" b="b"/>
            <a:pathLst>
              <a:path w="1011554" h="1034414">
                <a:moveTo>
                  <a:pt x="505536" y="0"/>
                </a:moveTo>
                <a:lnTo>
                  <a:pt x="450448" y="2278"/>
                </a:lnTo>
                <a:lnTo>
                  <a:pt x="397080" y="8955"/>
                </a:lnTo>
                <a:lnTo>
                  <a:pt x="345739" y="19793"/>
                </a:lnTo>
                <a:lnTo>
                  <a:pt x="296733" y="34558"/>
                </a:lnTo>
                <a:lnTo>
                  <a:pt x="250372" y="53010"/>
                </a:lnTo>
                <a:lnTo>
                  <a:pt x="206963" y="74915"/>
                </a:lnTo>
                <a:lnTo>
                  <a:pt x="166814" y="100035"/>
                </a:lnTo>
                <a:lnTo>
                  <a:pt x="130235" y="128133"/>
                </a:lnTo>
                <a:lnTo>
                  <a:pt x="97532" y="158973"/>
                </a:lnTo>
                <a:lnTo>
                  <a:pt x="69015" y="192319"/>
                </a:lnTo>
                <a:lnTo>
                  <a:pt x="44992" y="227933"/>
                </a:lnTo>
                <a:lnTo>
                  <a:pt x="25770" y="265579"/>
                </a:lnTo>
                <a:lnTo>
                  <a:pt x="11659" y="305020"/>
                </a:lnTo>
                <a:lnTo>
                  <a:pt x="2966" y="346019"/>
                </a:lnTo>
                <a:lnTo>
                  <a:pt x="0" y="388340"/>
                </a:lnTo>
                <a:lnTo>
                  <a:pt x="0" y="646023"/>
                </a:lnTo>
                <a:lnTo>
                  <a:pt x="2966" y="688337"/>
                </a:lnTo>
                <a:lnTo>
                  <a:pt x="11659" y="729332"/>
                </a:lnTo>
                <a:lnTo>
                  <a:pt x="25770" y="768769"/>
                </a:lnTo>
                <a:lnTo>
                  <a:pt x="44992" y="806412"/>
                </a:lnTo>
                <a:lnTo>
                  <a:pt x="69015" y="842024"/>
                </a:lnTo>
                <a:lnTo>
                  <a:pt x="97532" y="875369"/>
                </a:lnTo>
                <a:lnTo>
                  <a:pt x="130235" y="906209"/>
                </a:lnTo>
                <a:lnTo>
                  <a:pt x="166814" y="934308"/>
                </a:lnTo>
                <a:lnTo>
                  <a:pt x="206963" y="959429"/>
                </a:lnTo>
                <a:lnTo>
                  <a:pt x="250372" y="981335"/>
                </a:lnTo>
                <a:lnTo>
                  <a:pt x="296733" y="999789"/>
                </a:lnTo>
                <a:lnTo>
                  <a:pt x="345739" y="1014555"/>
                </a:lnTo>
                <a:lnTo>
                  <a:pt x="397080" y="1025395"/>
                </a:lnTo>
                <a:lnTo>
                  <a:pt x="450448" y="1032072"/>
                </a:lnTo>
                <a:lnTo>
                  <a:pt x="505536" y="1034351"/>
                </a:lnTo>
                <a:lnTo>
                  <a:pt x="560621" y="1032072"/>
                </a:lnTo>
                <a:lnTo>
                  <a:pt x="613987" y="1025395"/>
                </a:lnTo>
                <a:lnTo>
                  <a:pt x="665327" y="1014555"/>
                </a:lnTo>
                <a:lnTo>
                  <a:pt x="714330" y="999789"/>
                </a:lnTo>
                <a:lnTo>
                  <a:pt x="760690" y="981335"/>
                </a:lnTo>
                <a:lnTo>
                  <a:pt x="804098" y="959429"/>
                </a:lnTo>
                <a:lnTo>
                  <a:pt x="844246" y="934308"/>
                </a:lnTo>
                <a:lnTo>
                  <a:pt x="880825" y="906209"/>
                </a:lnTo>
                <a:lnTo>
                  <a:pt x="913527" y="875369"/>
                </a:lnTo>
                <a:lnTo>
                  <a:pt x="942044" y="842024"/>
                </a:lnTo>
                <a:lnTo>
                  <a:pt x="966067" y="806412"/>
                </a:lnTo>
                <a:lnTo>
                  <a:pt x="985289" y="768769"/>
                </a:lnTo>
                <a:lnTo>
                  <a:pt x="999400" y="729332"/>
                </a:lnTo>
                <a:lnTo>
                  <a:pt x="1008093" y="688337"/>
                </a:lnTo>
                <a:lnTo>
                  <a:pt x="1011059" y="646023"/>
                </a:lnTo>
                <a:lnTo>
                  <a:pt x="1011059" y="388340"/>
                </a:lnTo>
                <a:lnTo>
                  <a:pt x="1008093" y="346019"/>
                </a:lnTo>
                <a:lnTo>
                  <a:pt x="999400" y="305020"/>
                </a:lnTo>
                <a:lnTo>
                  <a:pt x="985289" y="265579"/>
                </a:lnTo>
                <a:lnTo>
                  <a:pt x="966067" y="227933"/>
                </a:lnTo>
                <a:lnTo>
                  <a:pt x="942044" y="192319"/>
                </a:lnTo>
                <a:lnTo>
                  <a:pt x="913527" y="158973"/>
                </a:lnTo>
                <a:lnTo>
                  <a:pt x="880825" y="128133"/>
                </a:lnTo>
                <a:lnTo>
                  <a:pt x="844246" y="100035"/>
                </a:lnTo>
                <a:lnTo>
                  <a:pt x="804098" y="74915"/>
                </a:lnTo>
                <a:lnTo>
                  <a:pt x="760690" y="53010"/>
                </a:lnTo>
                <a:lnTo>
                  <a:pt x="714330" y="34558"/>
                </a:lnTo>
                <a:lnTo>
                  <a:pt x="665327" y="19793"/>
                </a:lnTo>
                <a:lnTo>
                  <a:pt x="613987" y="8955"/>
                </a:lnTo>
                <a:lnTo>
                  <a:pt x="560621" y="2278"/>
                </a:lnTo>
                <a:lnTo>
                  <a:pt x="5055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65425" y="4239018"/>
            <a:ext cx="676910" cy="398145"/>
          </a:xfrm>
          <a:custGeom>
            <a:avLst/>
            <a:gdLst/>
            <a:ahLst/>
            <a:cxnLst/>
            <a:rect l="l" t="t" r="r" b="b"/>
            <a:pathLst>
              <a:path w="676910" h="398145">
                <a:moveTo>
                  <a:pt x="43916" y="0"/>
                </a:moveTo>
                <a:lnTo>
                  <a:pt x="3482" y="26810"/>
                </a:lnTo>
                <a:lnTo>
                  <a:pt x="0" y="354215"/>
                </a:lnTo>
                <a:lnTo>
                  <a:pt x="3390" y="371061"/>
                </a:lnTo>
                <a:lnTo>
                  <a:pt x="12782" y="385029"/>
                </a:lnTo>
                <a:lnTo>
                  <a:pt x="26727" y="394448"/>
                </a:lnTo>
                <a:lnTo>
                  <a:pt x="43827" y="397903"/>
                </a:lnTo>
                <a:lnTo>
                  <a:pt x="632472" y="398056"/>
                </a:lnTo>
                <a:lnTo>
                  <a:pt x="649566" y="394618"/>
                </a:lnTo>
                <a:lnTo>
                  <a:pt x="663534" y="385237"/>
                </a:lnTo>
                <a:lnTo>
                  <a:pt x="672957" y="371304"/>
                </a:lnTo>
                <a:lnTo>
                  <a:pt x="676414" y="354215"/>
                </a:lnTo>
                <a:lnTo>
                  <a:pt x="676495" y="43929"/>
                </a:lnTo>
                <a:lnTo>
                  <a:pt x="673074" y="26958"/>
                </a:lnTo>
                <a:lnTo>
                  <a:pt x="663679" y="13001"/>
                </a:lnTo>
                <a:lnTo>
                  <a:pt x="649726" y="3582"/>
                </a:lnTo>
                <a:lnTo>
                  <a:pt x="632612" y="126"/>
                </a:lnTo>
                <a:lnTo>
                  <a:pt x="43916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65399" y="4522800"/>
            <a:ext cx="676910" cy="114300"/>
          </a:xfrm>
          <a:custGeom>
            <a:avLst/>
            <a:gdLst/>
            <a:ahLst/>
            <a:cxnLst/>
            <a:rect l="l" t="t" r="r" b="b"/>
            <a:pathLst>
              <a:path w="676910" h="114300">
                <a:moveTo>
                  <a:pt x="0" y="0"/>
                </a:moveTo>
                <a:lnTo>
                  <a:pt x="28" y="70434"/>
                </a:lnTo>
                <a:lnTo>
                  <a:pt x="26752" y="110656"/>
                </a:lnTo>
                <a:lnTo>
                  <a:pt x="632498" y="114274"/>
                </a:lnTo>
                <a:lnTo>
                  <a:pt x="649592" y="110835"/>
                </a:lnTo>
                <a:lnTo>
                  <a:pt x="663560" y="101450"/>
                </a:lnTo>
                <a:lnTo>
                  <a:pt x="672983" y="87517"/>
                </a:lnTo>
                <a:lnTo>
                  <a:pt x="676440" y="70434"/>
                </a:lnTo>
                <a:lnTo>
                  <a:pt x="676459" y="44081"/>
                </a:lnTo>
                <a:lnTo>
                  <a:pt x="43853" y="43942"/>
                </a:lnTo>
                <a:lnTo>
                  <a:pt x="26753" y="40490"/>
                </a:lnTo>
                <a:lnTo>
                  <a:pt x="12811" y="31076"/>
                </a:lnTo>
                <a:lnTo>
                  <a:pt x="3426" y="17110"/>
                </a:lnTo>
                <a:lnTo>
                  <a:pt x="0" y="0"/>
                </a:lnTo>
                <a:close/>
              </a:path>
              <a:path w="676910" h="114300">
                <a:moveTo>
                  <a:pt x="676490" y="165"/>
                </a:moveTo>
                <a:lnTo>
                  <a:pt x="673004" y="17255"/>
                </a:lnTo>
                <a:lnTo>
                  <a:pt x="663567" y="31215"/>
                </a:lnTo>
                <a:lnTo>
                  <a:pt x="649592" y="40629"/>
                </a:lnTo>
                <a:lnTo>
                  <a:pt x="632498" y="44081"/>
                </a:lnTo>
                <a:lnTo>
                  <a:pt x="676459" y="44081"/>
                </a:lnTo>
                <a:lnTo>
                  <a:pt x="676490" y="165"/>
                </a:lnTo>
                <a:close/>
              </a:path>
            </a:pathLst>
          </a:custGeom>
          <a:solidFill>
            <a:srgbClr val="1B75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056140" y="4310519"/>
            <a:ext cx="76200" cy="255270"/>
          </a:xfrm>
          <a:custGeom>
            <a:avLst/>
            <a:gdLst/>
            <a:ahLst/>
            <a:cxnLst/>
            <a:rect l="l" t="t" r="r" b="b"/>
            <a:pathLst>
              <a:path w="76200" h="255270">
                <a:moveTo>
                  <a:pt x="8762" y="0"/>
                </a:moveTo>
                <a:lnTo>
                  <a:pt x="4076" y="38"/>
                </a:lnTo>
                <a:lnTo>
                  <a:pt x="63" y="3936"/>
                </a:lnTo>
                <a:lnTo>
                  <a:pt x="0" y="250939"/>
                </a:lnTo>
                <a:lnTo>
                  <a:pt x="3924" y="254927"/>
                </a:lnTo>
                <a:lnTo>
                  <a:pt x="67170" y="254965"/>
                </a:lnTo>
                <a:lnTo>
                  <a:pt x="71983" y="254965"/>
                </a:lnTo>
                <a:lnTo>
                  <a:pt x="75895" y="250939"/>
                </a:lnTo>
                <a:lnTo>
                  <a:pt x="75896" y="3936"/>
                </a:lnTo>
                <a:lnTo>
                  <a:pt x="72059" y="38"/>
                </a:lnTo>
                <a:lnTo>
                  <a:pt x="8762" y="0"/>
                </a:lnTo>
                <a:close/>
              </a:path>
            </a:pathLst>
          </a:custGeom>
          <a:solidFill>
            <a:srgbClr val="44C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943364" y="4217060"/>
            <a:ext cx="923290" cy="442595"/>
          </a:xfrm>
          <a:custGeom>
            <a:avLst/>
            <a:gdLst/>
            <a:ahLst/>
            <a:cxnLst/>
            <a:rect l="l" t="t" r="r" b="b"/>
            <a:pathLst>
              <a:path w="923289" h="442595">
                <a:moveTo>
                  <a:pt x="65976" y="0"/>
                </a:moveTo>
                <a:lnTo>
                  <a:pt x="19377" y="19299"/>
                </a:lnTo>
                <a:lnTo>
                  <a:pt x="76" y="65887"/>
                </a:lnTo>
                <a:lnTo>
                  <a:pt x="0" y="376173"/>
                </a:lnTo>
                <a:lnTo>
                  <a:pt x="1251" y="388885"/>
                </a:lnTo>
                <a:lnTo>
                  <a:pt x="19240" y="422541"/>
                </a:lnTo>
                <a:lnTo>
                  <a:pt x="52905" y="440570"/>
                </a:lnTo>
                <a:lnTo>
                  <a:pt x="654533" y="442061"/>
                </a:lnTo>
                <a:lnTo>
                  <a:pt x="680177" y="436859"/>
                </a:lnTo>
                <a:lnTo>
                  <a:pt x="701089" y="422743"/>
                </a:lnTo>
                <a:lnTo>
                  <a:pt x="715213" y="401797"/>
                </a:lnTo>
                <a:lnTo>
                  <a:pt x="715983" y="397992"/>
                </a:lnTo>
                <a:lnTo>
                  <a:pt x="65888" y="397890"/>
                </a:lnTo>
                <a:lnTo>
                  <a:pt x="57503" y="396101"/>
                </a:lnTo>
                <a:lnTo>
                  <a:pt x="50509" y="391286"/>
                </a:lnTo>
                <a:lnTo>
                  <a:pt x="45719" y="384282"/>
                </a:lnTo>
                <a:lnTo>
                  <a:pt x="43996" y="376173"/>
                </a:lnTo>
                <a:lnTo>
                  <a:pt x="43955" y="65887"/>
                </a:lnTo>
                <a:lnTo>
                  <a:pt x="45694" y="57374"/>
                </a:lnTo>
                <a:lnTo>
                  <a:pt x="50427" y="50395"/>
                </a:lnTo>
                <a:lnTo>
                  <a:pt x="57429" y="45676"/>
                </a:lnTo>
                <a:lnTo>
                  <a:pt x="65976" y="43941"/>
                </a:lnTo>
                <a:lnTo>
                  <a:pt x="716504" y="43941"/>
                </a:lnTo>
                <a:lnTo>
                  <a:pt x="715567" y="40846"/>
                </a:lnTo>
                <a:lnTo>
                  <a:pt x="691164" y="11192"/>
                </a:lnTo>
                <a:lnTo>
                  <a:pt x="654672" y="139"/>
                </a:lnTo>
                <a:lnTo>
                  <a:pt x="65976" y="0"/>
                </a:lnTo>
                <a:close/>
              </a:path>
              <a:path w="923289" h="442595">
                <a:moveTo>
                  <a:pt x="716504" y="43941"/>
                </a:moveTo>
                <a:lnTo>
                  <a:pt x="65976" y="43941"/>
                </a:lnTo>
                <a:lnTo>
                  <a:pt x="654647" y="44107"/>
                </a:lnTo>
                <a:lnTo>
                  <a:pt x="660489" y="44107"/>
                </a:lnTo>
                <a:lnTo>
                  <a:pt x="666013" y="46431"/>
                </a:lnTo>
                <a:lnTo>
                  <a:pt x="670179" y="50545"/>
                </a:lnTo>
                <a:lnTo>
                  <a:pt x="674205" y="54660"/>
                </a:lnTo>
                <a:lnTo>
                  <a:pt x="676631" y="60210"/>
                </a:lnTo>
                <a:lnTo>
                  <a:pt x="676554" y="376173"/>
                </a:lnTo>
                <a:lnTo>
                  <a:pt x="674812" y="384673"/>
                </a:lnTo>
                <a:lnTo>
                  <a:pt x="670073" y="391607"/>
                </a:lnTo>
                <a:lnTo>
                  <a:pt x="663069" y="396280"/>
                </a:lnTo>
                <a:lnTo>
                  <a:pt x="654533" y="397992"/>
                </a:lnTo>
                <a:lnTo>
                  <a:pt x="715983" y="397992"/>
                </a:lnTo>
                <a:lnTo>
                  <a:pt x="720395" y="376173"/>
                </a:lnTo>
                <a:lnTo>
                  <a:pt x="720395" y="370509"/>
                </a:lnTo>
                <a:lnTo>
                  <a:pt x="901289" y="370509"/>
                </a:lnTo>
                <a:lnTo>
                  <a:pt x="922813" y="326618"/>
                </a:lnTo>
                <a:lnTo>
                  <a:pt x="720395" y="326618"/>
                </a:lnTo>
                <a:lnTo>
                  <a:pt x="720534" y="115646"/>
                </a:lnTo>
                <a:lnTo>
                  <a:pt x="922865" y="115646"/>
                </a:lnTo>
                <a:lnTo>
                  <a:pt x="922871" y="93675"/>
                </a:lnTo>
                <a:lnTo>
                  <a:pt x="921159" y="85148"/>
                </a:lnTo>
                <a:lnTo>
                  <a:pt x="916483" y="78189"/>
                </a:lnTo>
                <a:lnTo>
                  <a:pt x="909530" y="73499"/>
                </a:lnTo>
                <a:lnTo>
                  <a:pt x="900989" y="71780"/>
                </a:lnTo>
                <a:lnTo>
                  <a:pt x="720534" y="71729"/>
                </a:lnTo>
                <a:lnTo>
                  <a:pt x="720524" y="65887"/>
                </a:lnTo>
                <a:lnTo>
                  <a:pt x="719274" y="53092"/>
                </a:lnTo>
                <a:lnTo>
                  <a:pt x="716504" y="43941"/>
                </a:lnTo>
                <a:close/>
              </a:path>
              <a:path w="923289" h="442595">
                <a:moveTo>
                  <a:pt x="901289" y="370509"/>
                </a:moveTo>
                <a:lnTo>
                  <a:pt x="720395" y="370509"/>
                </a:lnTo>
                <a:lnTo>
                  <a:pt x="900976" y="370573"/>
                </a:lnTo>
                <a:lnTo>
                  <a:pt x="901289" y="370509"/>
                </a:lnTo>
                <a:close/>
              </a:path>
              <a:path w="923289" h="442595">
                <a:moveTo>
                  <a:pt x="922865" y="115646"/>
                </a:moveTo>
                <a:lnTo>
                  <a:pt x="720534" y="115646"/>
                </a:lnTo>
                <a:lnTo>
                  <a:pt x="878992" y="115722"/>
                </a:lnTo>
                <a:lnTo>
                  <a:pt x="878878" y="326618"/>
                </a:lnTo>
                <a:lnTo>
                  <a:pt x="922813" y="326618"/>
                </a:lnTo>
                <a:lnTo>
                  <a:pt x="922865" y="11564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23894" y="436633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0" y="0"/>
                </a:moveTo>
                <a:lnTo>
                  <a:pt x="0" y="38646"/>
                </a:lnTo>
                <a:lnTo>
                  <a:pt x="38404" y="38646"/>
                </a:lnTo>
                <a:lnTo>
                  <a:pt x="38404" y="25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723856" y="447141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5" h="38735">
                <a:moveTo>
                  <a:pt x="38455" y="38519"/>
                </a:moveTo>
                <a:lnTo>
                  <a:pt x="38455" y="0"/>
                </a:lnTo>
                <a:lnTo>
                  <a:pt x="0" y="0"/>
                </a:lnTo>
                <a:lnTo>
                  <a:pt x="0" y="38442"/>
                </a:lnTo>
                <a:lnTo>
                  <a:pt x="38455" y="3851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322548" y="4288637"/>
            <a:ext cx="149860" cy="44450"/>
          </a:xfrm>
          <a:custGeom>
            <a:avLst/>
            <a:gdLst/>
            <a:ahLst/>
            <a:cxnLst/>
            <a:rect l="l" t="t" r="r" b="b"/>
            <a:pathLst>
              <a:path w="149860" h="44450">
                <a:moveTo>
                  <a:pt x="21996" y="0"/>
                </a:moveTo>
                <a:lnTo>
                  <a:pt x="13444" y="1729"/>
                </a:lnTo>
                <a:lnTo>
                  <a:pt x="6483" y="6448"/>
                </a:lnTo>
                <a:lnTo>
                  <a:pt x="1775" y="13469"/>
                </a:lnTo>
                <a:lnTo>
                  <a:pt x="0" y="22021"/>
                </a:lnTo>
                <a:lnTo>
                  <a:pt x="1779" y="30546"/>
                </a:lnTo>
                <a:lnTo>
                  <a:pt x="6483" y="37523"/>
                </a:lnTo>
                <a:lnTo>
                  <a:pt x="13444" y="42236"/>
                </a:lnTo>
                <a:lnTo>
                  <a:pt x="21996" y="43967"/>
                </a:lnTo>
                <a:lnTo>
                  <a:pt x="127457" y="44018"/>
                </a:lnTo>
                <a:lnTo>
                  <a:pt x="136016" y="42292"/>
                </a:lnTo>
                <a:lnTo>
                  <a:pt x="143008" y="37582"/>
                </a:lnTo>
                <a:lnTo>
                  <a:pt x="147724" y="30591"/>
                </a:lnTo>
                <a:lnTo>
                  <a:pt x="149453" y="22021"/>
                </a:lnTo>
                <a:lnTo>
                  <a:pt x="147709" y="13448"/>
                </a:lnTo>
                <a:lnTo>
                  <a:pt x="143008" y="6518"/>
                </a:lnTo>
                <a:lnTo>
                  <a:pt x="136016" y="1847"/>
                </a:lnTo>
                <a:lnTo>
                  <a:pt x="127457" y="139"/>
                </a:lnTo>
                <a:lnTo>
                  <a:pt x="219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504095" y="4288777"/>
            <a:ext cx="64769" cy="44450"/>
          </a:xfrm>
          <a:custGeom>
            <a:avLst/>
            <a:gdLst/>
            <a:ahLst/>
            <a:cxnLst/>
            <a:rect l="l" t="t" r="r" b="b"/>
            <a:pathLst>
              <a:path w="64770" h="44450">
                <a:moveTo>
                  <a:pt x="42595" y="0"/>
                </a:moveTo>
                <a:lnTo>
                  <a:pt x="22161" y="0"/>
                </a:lnTo>
                <a:lnTo>
                  <a:pt x="13564" y="1720"/>
                </a:lnTo>
                <a:lnTo>
                  <a:pt x="6556" y="6388"/>
                </a:lnTo>
                <a:lnTo>
                  <a:pt x="1787" y="13394"/>
                </a:lnTo>
                <a:lnTo>
                  <a:pt x="0" y="21958"/>
                </a:lnTo>
                <a:lnTo>
                  <a:pt x="1751" y="30489"/>
                </a:lnTo>
                <a:lnTo>
                  <a:pt x="6518" y="37471"/>
                </a:lnTo>
                <a:lnTo>
                  <a:pt x="13565" y="42185"/>
                </a:lnTo>
                <a:lnTo>
                  <a:pt x="22161" y="43916"/>
                </a:lnTo>
                <a:lnTo>
                  <a:pt x="42595" y="43916"/>
                </a:lnTo>
                <a:lnTo>
                  <a:pt x="51142" y="42185"/>
                </a:lnTo>
                <a:lnTo>
                  <a:pt x="58131" y="37471"/>
                </a:lnTo>
                <a:lnTo>
                  <a:pt x="62848" y="30489"/>
                </a:lnTo>
                <a:lnTo>
                  <a:pt x="64579" y="21958"/>
                </a:lnTo>
                <a:lnTo>
                  <a:pt x="62859" y="13394"/>
                </a:lnTo>
                <a:lnTo>
                  <a:pt x="58159" y="6416"/>
                </a:lnTo>
                <a:lnTo>
                  <a:pt x="51174" y="1720"/>
                </a:lnTo>
                <a:lnTo>
                  <a:pt x="425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99941" y="551141"/>
            <a:ext cx="8492490" cy="405765"/>
          </a:xfrm>
          <a:custGeom>
            <a:avLst/>
            <a:gdLst/>
            <a:ahLst/>
            <a:cxnLst/>
            <a:rect l="l" t="t" r="r" b="b"/>
            <a:pathLst>
              <a:path w="8492490" h="405765">
                <a:moveTo>
                  <a:pt x="0" y="405472"/>
                </a:moveTo>
                <a:lnTo>
                  <a:pt x="8492058" y="405472"/>
                </a:lnTo>
                <a:lnTo>
                  <a:pt x="8492058" y="0"/>
                </a:lnTo>
                <a:lnTo>
                  <a:pt x="0" y="0"/>
                </a:lnTo>
                <a:lnTo>
                  <a:pt x="0" y="405472"/>
                </a:lnTo>
                <a:close/>
              </a:path>
            </a:pathLst>
          </a:custGeom>
          <a:solidFill>
            <a:srgbClr val="C7EA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551141"/>
            <a:ext cx="8781415" cy="405765"/>
          </a:xfrm>
          <a:custGeom>
            <a:avLst/>
            <a:gdLst/>
            <a:ahLst/>
            <a:cxnLst/>
            <a:rect l="l" t="t" r="r" b="b"/>
            <a:pathLst>
              <a:path w="8781415" h="405765">
                <a:moveTo>
                  <a:pt x="8781389" y="0"/>
                </a:moveTo>
                <a:lnTo>
                  <a:pt x="0" y="0"/>
                </a:lnTo>
                <a:lnTo>
                  <a:pt x="0" y="405472"/>
                </a:lnTo>
                <a:lnTo>
                  <a:pt x="8575459" y="405472"/>
                </a:lnTo>
                <a:lnTo>
                  <a:pt x="878138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357031" y="675449"/>
            <a:ext cx="117182" cy="1568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001506" y="596419"/>
            <a:ext cx="2835402" cy="3148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2857461" y="540258"/>
            <a:ext cx="442595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10" dirty="0">
                <a:solidFill>
                  <a:srgbClr val="FFFFFF"/>
                </a:solidFill>
                <a:latin typeface="Droid Sans Fallback"/>
                <a:cs typeface="Droid Sans Fallback"/>
              </a:rPr>
              <a:t>操作方便讓數位教材呈現最佳效益</a:t>
            </a:r>
            <a:endParaRPr sz="2200">
              <a:latin typeface="Droid Sans Fallback"/>
              <a:cs typeface="Droid Sans Fallback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53467" y="642061"/>
            <a:ext cx="2165350" cy="381000"/>
          </a:xfrm>
          <a:custGeom>
            <a:avLst/>
            <a:gdLst/>
            <a:ahLst/>
            <a:cxnLst/>
            <a:rect l="l" t="t" r="r" b="b"/>
            <a:pathLst>
              <a:path w="2165350" h="381000">
                <a:moveTo>
                  <a:pt x="0" y="381000"/>
                </a:moveTo>
                <a:lnTo>
                  <a:pt x="2003183" y="381000"/>
                </a:lnTo>
                <a:lnTo>
                  <a:pt x="2164727" y="0"/>
                </a:lnTo>
                <a:lnTo>
                  <a:pt x="160235" y="0"/>
                </a:lnTo>
                <a:lnTo>
                  <a:pt x="0" y="381000"/>
                </a:lnTo>
                <a:close/>
              </a:path>
            </a:pathLst>
          </a:custGeom>
          <a:ln w="8191">
            <a:solidFill>
              <a:srgbClr val="00B9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93904" y="426466"/>
            <a:ext cx="2209800" cy="462280"/>
          </a:xfrm>
          <a:custGeom>
            <a:avLst/>
            <a:gdLst/>
            <a:ahLst/>
            <a:cxnLst/>
            <a:rect l="l" t="t" r="r" b="b"/>
            <a:pathLst>
              <a:path w="2209800" h="462280">
                <a:moveTo>
                  <a:pt x="2209622" y="0"/>
                </a:moveTo>
                <a:lnTo>
                  <a:pt x="204533" y="0"/>
                </a:lnTo>
                <a:lnTo>
                  <a:pt x="0" y="461962"/>
                </a:lnTo>
                <a:lnTo>
                  <a:pt x="2003691" y="461962"/>
                </a:lnTo>
                <a:lnTo>
                  <a:pt x="2209622" y="0"/>
                </a:lnTo>
                <a:close/>
              </a:path>
            </a:pathLst>
          </a:custGeom>
          <a:solidFill>
            <a:srgbClr val="00B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702654" y="405522"/>
            <a:ext cx="17589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254" dirty="0">
                <a:solidFill>
                  <a:srgbClr val="FFF200"/>
                </a:solidFill>
                <a:latin typeface="Noto Sans CJK JP Regular"/>
                <a:cs typeface="Noto Sans CJK JP Regular"/>
              </a:rPr>
              <a:t>US</a:t>
            </a:r>
            <a:r>
              <a:rPr sz="2600" spc="-250" dirty="0">
                <a:solidFill>
                  <a:srgbClr val="FFF200"/>
                </a:solidFill>
                <a:latin typeface="Noto Sans CJK JP Regular"/>
                <a:cs typeface="Noto Sans CJK JP Regular"/>
              </a:rPr>
              <a:t>B</a:t>
            </a:r>
            <a:r>
              <a:rPr sz="2400" spc="-90" dirty="0">
                <a:solidFill>
                  <a:srgbClr val="FFF200"/>
                </a:solidFill>
                <a:latin typeface="Noto Sans CJK JP Regular"/>
                <a:cs typeface="Noto Sans CJK JP Regular"/>
              </a:rPr>
              <a:t>共享功能</a:t>
            </a:r>
            <a:endParaRPr sz="2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5309" y="4561258"/>
            <a:ext cx="705672" cy="6863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5561" y="5507901"/>
            <a:ext cx="609107" cy="677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89020" y="4608114"/>
            <a:ext cx="642922" cy="6119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64736" y="4568532"/>
            <a:ext cx="685734" cy="6830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83890" y="5505833"/>
            <a:ext cx="681304" cy="6813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28945" y="4826761"/>
            <a:ext cx="721537" cy="3086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28945" y="4165612"/>
            <a:ext cx="701814" cy="5761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28945" y="5218315"/>
            <a:ext cx="701814" cy="57612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52434" y="3808919"/>
            <a:ext cx="528320" cy="484505"/>
          </a:xfrm>
          <a:custGeom>
            <a:avLst/>
            <a:gdLst/>
            <a:ahLst/>
            <a:cxnLst/>
            <a:rect l="l" t="t" r="r" b="b"/>
            <a:pathLst>
              <a:path w="528319" h="484504">
                <a:moveTo>
                  <a:pt x="158432" y="1373"/>
                </a:moveTo>
                <a:lnTo>
                  <a:pt x="117311" y="3593"/>
                </a:lnTo>
                <a:lnTo>
                  <a:pt x="77216" y="21204"/>
                </a:lnTo>
                <a:lnTo>
                  <a:pt x="39687" y="60796"/>
                </a:lnTo>
                <a:lnTo>
                  <a:pt x="10847" y="123120"/>
                </a:lnTo>
                <a:lnTo>
                  <a:pt x="0" y="194159"/>
                </a:lnTo>
                <a:lnTo>
                  <a:pt x="3564" y="234861"/>
                </a:lnTo>
                <a:lnTo>
                  <a:pt x="13729" y="280947"/>
                </a:lnTo>
                <a:lnTo>
                  <a:pt x="29697" y="329084"/>
                </a:lnTo>
                <a:lnTo>
                  <a:pt x="50673" y="375940"/>
                </a:lnTo>
                <a:lnTo>
                  <a:pt x="75861" y="418184"/>
                </a:lnTo>
                <a:lnTo>
                  <a:pt x="104466" y="452484"/>
                </a:lnTo>
                <a:lnTo>
                  <a:pt x="135693" y="475507"/>
                </a:lnTo>
                <a:lnTo>
                  <a:pt x="168744" y="483922"/>
                </a:lnTo>
                <a:lnTo>
                  <a:pt x="194589" y="479840"/>
                </a:lnTo>
                <a:lnTo>
                  <a:pt x="221503" y="471090"/>
                </a:lnTo>
                <a:lnTo>
                  <a:pt x="249622" y="462914"/>
                </a:lnTo>
                <a:lnTo>
                  <a:pt x="279082" y="460554"/>
                </a:lnTo>
                <a:lnTo>
                  <a:pt x="436347" y="460554"/>
                </a:lnTo>
                <a:lnTo>
                  <a:pt x="436713" y="460329"/>
                </a:lnTo>
                <a:lnTo>
                  <a:pt x="474687" y="417844"/>
                </a:lnTo>
                <a:lnTo>
                  <a:pt x="496217" y="382539"/>
                </a:lnTo>
                <a:lnTo>
                  <a:pt x="515662" y="341195"/>
                </a:lnTo>
                <a:lnTo>
                  <a:pt x="521501" y="327958"/>
                </a:lnTo>
                <a:lnTo>
                  <a:pt x="527723" y="315215"/>
                </a:lnTo>
                <a:lnTo>
                  <a:pt x="509092" y="305249"/>
                </a:lnTo>
                <a:lnTo>
                  <a:pt x="493933" y="295643"/>
                </a:lnTo>
                <a:lnTo>
                  <a:pt x="480704" y="283749"/>
                </a:lnTo>
                <a:lnTo>
                  <a:pt x="467868" y="266917"/>
                </a:lnTo>
                <a:lnTo>
                  <a:pt x="443891" y="213873"/>
                </a:lnTo>
                <a:lnTo>
                  <a:pt x="441286" y="168253"/>
                </a:lnTo>
                <a:lnTo>
                  <a:pt x="453131" y="130055"/>
                </a:lnTo>
                <a:lnTo>
                  <a:pt x="472503" y="99279"/>
                </a:lnTo>
                <a:lnTo>
                  <a:pt x="506145" y="59983"/>
                </a:lnTo>
                <a:lnTo>
                  <a:pt x="468714" y="21121"/>
                </a:lnTo>
                <a:lnTo>
                  <a:pt x="272529" y="21121"/>
                </a:lnTo>
                <a:lnTo>
                  <a:pt x="237582" y="16729"/>
                </a:lnTo>
                <a:lnTo>
                  <a:pt x="199036" y="7949"/>
                </a:lnTo>
                <a:lnTo>
                  <a:pt x="158432" y="1373"/>
                </a:lnTo>
                <a:close/>
              </a:path>
              <a:path w="528319" h="484504">
                <a:moveTo>
                  <a:pt x="436347" y="460554"/>
                </a:moveTo>
                <a:lnTo>
                  <a:pt x="279082" y="460554"/>
                </a:lnTo>
                <a:lnTo>
                  <a:pt x="315718" y="467244"/>
                </a:lnTo>
                <a:lnTo>
                  <a:pt x="346976" y="477034"/>
                </a:lnTo>
                <a:lnTo>
                  <a:pt x="375680" y="483457"/>
                </a:lnTo>
                <a:lnTo>
                  <a:pt x="404651" y="480044"/>
                </a:lnTo>
                <a:lnTo>
                  <a:pt x="436347" y="460554"/>
                </a:lnTo>
                <a:close/>
              </a:path>
              <a:path w="528319" h="484504">
                <a:moveTo>
                  <a:pt x="381212" y="0"/>
                </a:moveTo>
                <a:lnTo>
                  <a:pt x="339570" y="7165"/>
                </a:lnTo>
                <a:lnTo>
                  <a:pt x="302440" y="16490"/>
                </a:lnTo>
                <a:lnTo>
                  <a:pt x="272529" y="21121"/>
                </a:lnTo>
                <a:lnTo>
                  <a:pt x="468714" y="21121"/>
                </a:lnTo>
                <a:lnTo>
                  <a:pt x="467206" y="19556"/>
                </a:lnTo>
                <a:lnTo>
                  <a:pt x="424660" y="1845"/>
                </a:lnTo>
                <a:lnTo>
                  <a:pt x="381212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11996" y="3669203"/>
            <a:ext cx="125387" cy="14787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70910" y="3994048"/>
            <a:ext cx="320040" cy="302260"/>
          </a:xfrm>
          <a:custGeom>
            <a:avLst/>
            <a:gdLst/>
            <a:ahLst/>
            <a:cxnLst/>
            <a:rect l="l" t="t" r="r" b="b"/>
            <a:pathLst>
              <a:path w="320039" h="302260">
                <a:moveTo>
                  <a:pt x="319633" y="0"/>
                </a:moveTo>
                <a:lnTo>
                  <a:pt x="0" y="0"/>
                </a:lnTo>
                <a:lnTo>
                  <a:pt x="0" y="254050"/>
                </a:lnTo>
                <a:lnTo>
                  <a:pt x="319633" y="302145"/>
                </a:lnTo>
                <a:lnTo>
                  <a:pt x="319633" y="0"/>
                </a:lnTo>
                <a:close/>
              </a:path>
            </a:pathLst>
          </a:custGeom>
          <a:solidFill>
            <a:srgbClr val="0072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70910" y="3665461"/>
            <a:ext cx="320040" cy="302260"/>
          </a:xfrm>
          <a:custGeom>
            <a:avLst/>
            <a:gdLst/>
            <a:ahLst/>
            <a:cxnLst/>
            <a:rect l="l" t="t" r="r" b="b"/>
            <a:pathLst>
              <a:path w="320039" h="302260">
                <a:moveTo>
                  <a:pt x="319633" y="0"/>
                </a:moveTo>
                <a:lnTo>
                  <a:pt x="0" y="48158"/>
                </a:lnTo>
                <a:lnTo>
                  <a:pt x="0" y="302221"/>
                </a:lnTo>
                <a:lnTo>
                  <a:pt x="319633" y="297878"/>
                </a:lnTo>
                <a:lnTo>
                  <a:pt x="319633" y="0"/>
                </a:lnTo>
                <a:close/>
              </a:path>
            </a:pathLst>
          </a:custGeom>
          <a:solidFill>
            <a:srgbClr val="0072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03587" y="3717988"/>
            <a:ext cx="241300" cy="250190"/>
          </a:xfrm>
          <a:custGeom>
            <a:avLst/>
            <a:gdLst/>
            <a:ahLst/>
            <a:cxnLst/>
            <a:rect l="l" t="t" r="r" b="b"/>
            <a:pathLst>
              <a:path w="241300" h="250189">
                <a:moveTo>
                  <a:pt x="240880" y="0"/>
                </a:moveTo>
                <a:lnTo>
                  <a:pt x="0" y="35090"/>
                </a:lnTo>
                <a:lnTo>
                  <a:pt x="0" y="249707"/>
                </a:lnTo>
                <a:lnTo>
                  <a:pt x="240880" y="249707"/>
                </a:lnTo>
                <a:lnTo>
                  <a:pt x="240880" y="0"/>
                </a:lnTo>
                <a:close/>
              </a:path>
            </a:pathLst>
          </a:custGeom>
          <a:solidFill>
            <a:srgbClr val="0072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03587" y="3994048"/>
            <a:ext cx="240880" cy="2496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51495" y="3855669"/>
            <a:ext cx="400685" cy="469265"/>
          </a:xfrm>
          <a:custGeom>
            <a:avLst/>
            <a:gdLst/>
            <a:ahLst/>
            <a:cxnLst/>
            <a:rect l="l" t="t" r="r" b="b"/>
            <a:pathLst>
              <a:path w="400684" h="469264">
                <a:moveTo>
                  <a:pt x="397497" y="0"/>
                </a:moveTo>
                <a:lnTo>
                  <a:pt x="0" y="0"/>
                </a:lnTo>
                <a:lnTo>
                  <a:pt x="0" y="286765"/>
                </a:lnTo>
                <a:lnTo>
                  <a:pt x="8749" y="322761"/>
                </a:lnTo>
                <a:lnTo>
                  <a:pt x="30160" y="340137"/>
                </a:lnTo>
                <a:lnTo>
                  <a:pt x="56980" y="345626"/>
                </a:lnTo>
                <a:lnTo>
                  <a:pt x="81953" y="345960"/>
                </a:lnTo>
                <a:lnTo>
                  <a:pt x="81082" y="387482"/>
                </a:lnTo>
                <a:lnTo>
                  <a:pt x="83418" y="427258"/>
                </a:lnTo>
                <a:lnTo>
                  <a:pt x="96381" y="457115"/>
                </a:lnTo>
                <a:lnTo>
                  <a:pt x="127393" y="468883"/>
                </a:lnTo>
                <a:lnTo>
                  <a:pt x="155643" y="456347"/>
                </a:lnTo>
                <a:lnTo>
                  <a:pt x="167322" y="425210"/>
                </a:lnTo>
                <a:lnTo>
                  <a:pt x="169295" y="385178"/>
                </a:lnTo>
                <a:lnTo>
                  <a:pt x="168427" y="345960"/>
                </a:lnTo>
                <a:lnTo>
                  <a:pt x="318668" y="345960"/>
                </a:lnTo>
                <a:lnTo>
                  <a:pt x="343681" y="345626"/>
                </a:lnTo>
                <a:lnTo>
                  <a:pt x="370514" y="340137"/>
                </a:lnTo>
                <a:lnTo>
                  <a:pt x="391925" y="322761"/>
                </a:lnTo>
                <a:lnTo>
                  <a:pt x="400672" y="286765"/>
                </a:lnTo>
                <a:lnTo>
                  <a:pt x="400672" y="3124"/>
                </a:lnTo>
                <a:lnTo>
                  <a:pt x="397497" y="0"/>
                </a:lnTo>
                <a:close/>
              </a:path>
              <a:path w="400684" h="469264">
                <a:moveTo>
                  <a:pt x="318668" y="345960"/>
                </a:moveTo>
                <a:lnTo>
                  <a:pt x="232244" y="345960"/>
                </a:lnTo>
                <a:lnTo>
                  <a:pt x="231216" y="385178"/>
                </a:lnTo>
                <a:lnTo>
                  <a:pt x="232895" y="425319"/>
                </a:lnTo>
                <a:lnTo>
                  <a:pt x="244460" y="456388"/>
                </a:lnTo>
                <a:lnTo>
                  <a:pt x="273075" y="468883"/>
                </a:lnTo>
                <a:lnTo>
                  <a:pt x="304143" y="456626"/>
                </a:lnTo>
                <a:lnTo>
                  <a:pt x="317155" y="425953"/>
                </a:lnTo>
                <a:lnTo>
                  <a:pt x="319438" y="387482"/>
                </a:lnTo>
                <a:lnTo>
                  <a:pt x="319507" y="385178"/>
                </a:lnTo>
                <a:lnTo>
                  <a:pt x="318668" y="34596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51496" y="3637114"/>
            <a:ext cx="400685" cy="196215"/>
          </a:xfrm>
          <a:custGeom>
            <a:avLst/>
            <a:gdLst/>
            <a:ahLst/>
            <a:cxnLst/>
            <a:rect l="l" t="t" r="r" b="b"/>
            <a:pathLst>
              <a:path w="400684" h="196214">
                <a:moveTo>
                  <a:pt x="81953" y="0"/>
                </a:moveTo>
                <a:lnTo>
                  <a:pt x="78781" y="7197"/>
                </a:lnTo>
                <a:lnTo>
                  <a:pt x="77898" y="12450"/>
                </a:lnTo>
                <a:lnTo>
                  <a:pt x="79363" y="17854"/>
                </a:lnTo>
                <a:lnTo>
                  <a:pt x="83235" y="25501"/>
                </a:lnTo>
                <a:lnTo>
                  <a:pt x="86877" y="31343"/>
                </a:lnTo>
                <a:lnTo>
                  <a:pt x="91546" y="37999"/>
                </a:lnTo>
                <a:lnTo>
                  <a:pt x="96289" y="44545"/>
                </a:lnTo>
                <a:lnTo>
                  <a:pt x="100152" y="50050"/>
                </a:lnTo>
                <a:lnTo>
                  <a:pt x="65858" y="67893"/>
                </a:lnTo>
                <a:lnTo>
                  <a:pt x="33502" y="100922"/>
                </a:lnTo>
                <a:lnTo>
                  <a:pt x="9433" y="144935"/>
                </a:lnTo>
                <a:lnTo>
                  <a:pt x="0" y="195732"/>
                </a:lnTo>
                <a:lnTo>
                  <a:pt x="400672" y="195732"/>
                </a:lnTo>
                <a:lnTo>
                  <a:pt x="391371" y="145762"/>
                </a:lnTo>
                <a:lnTo>
                  <a:pt x="386387" y="136563"/>
                </a:lnTo>
                <a:lnTo>
                  <a:pt x="122897" y="136563"/>
                </a:lnTo>
                <a:lnTo>
                  <a:pt x="112996" y="136066"/>
                </a:lnTo>
                <a:lnTo>
                  <a:pt x="107534" y="133719"/>
                </a:lnTo>
                <a:lnTo>
                  <a:pt x="105209" y="128242"/>
                </a:lnTo>
                <a:lnTo>
                  <a:pt x="104724" y="118351"/>
                </a:lnTo>
                <a:lnTo>
                  <a:pt x="106151" y="110231"/>
                </a:lnTo>
                <a:lnTo>
                  <a:pt x="110043" y="105875"/>
                </a:lnTo>
                <a:lnTo>
                  <a:pt x="115820" y="103197"/>
                </a:lnTo>
                <a:lnTo>
                  <a:pt x="122897" y="100114"/>
                </a:lnTo>
                <a:lnTo>
                  <a:pt x="365950" y="100114"/>
                </a:lnTo>
                <a:lnTo>
                  <a:pt x="335189" y="68287"/>
                </a:lnTo>
                <a:lnTo>
                  <a:pt x="300456" y="50050"/>
                </a:lnTo>
                <a:lnTo>
                  <a:pt x="306951" y="40957"/>
                </a:lnTo>
                <a:lnTo>
                  <a:pt x="113779" y="40957"/>
                </a:lnTo>
                <a:lnTo>
                  <a:pt x="106552" y="29226"/>
                </a:lnTo>
                <a:lnTo>
                  <a:pt x="100047" y="18530"/>
                </a:lnTo>
                <a:lnTo>
                  <a:pt x="92451" y="8808"/>
                </a:lnTo>
                <a:lnTo>
                  <a:pt x="81953" y="0"/>
                </a:lnTo>
                <a:close/>
              </a:path>
              <a:path w="400684" h="196214">
                <a:moveTo>
                  <a:pt x="277660" y="100114"/>
                </a:moveTo>
                <a:lnTo>
                  <a:pt x="122897" y="100114"/>
                </a:lnTo>
                <a:lnTo>
                  <a:pt x="133695" y="110647"/>
                </a:lnTo>
                <a:lnTo>
                  <a:pt x="138890" y="122639"/>
                </a:lnTo>
                <a:lnTo>
                  <a:pt x="136088" y="132480"/>
                </a:lnTo>
                <a:lnTo>
                  <a:pt x="122897" y="136563"/>
                </a:lnTo>
                <a:lnTo>
                  <a:pt x="386387" y="136563"/>
                </a:lnTo>
                <a:lnTo>
                  <a:pt x="386303" y="136407"/>
                </a:lnTo>
                <a:lnTo>
                  <a:pt x="286527" y="136407"/>
                </a:lnTo>
                <a:lnTo>
                  <a:pt x="269435" y="134429"/>
                </a:lnTo>
                <a:lnTo>
                  <a:pt x="261008" y="120992"/>
                </a:lnTo>
                <a:lnTo>
                  <a:pt x="277660" y="100114"/>
                </a:lnTo>
                <a:close/>
              </a:path>
              <a:path w="400684" h="196214">
                <a:moveTo>
                  <a:pt x="365950" y="100114"/>
                </a:moveTo>
                <a:lnTo>
                  <a:pt x="277660" y="100114"/>
                </a:lnTo>
                <a:lnTo>
                  <a:pt x="286410" y="104008"/>
                </a:lnTo>
                <a:lnTo>
                  <a:pt x="292014" y="106854"/>
                </a:lnTo>
                <a:lnTo>
                  <a:pt x="294994" y="112029"/>
                </a:lnTo>
                <a:lnTo>
                  <a:pt x="295871" y="122910"/>
                </a:lnTo>
                <a:lnTo>
                  <a:pt x="286527" y="136407"/>
                </a:lnTo>
                <a:lnTo>
                  <a:pt x="386303" y="136407"/>
                </a:lnTo>
                <a:lnTo>
                  <a:pt x="367518" y="101736"/>
                </a:lnTo>
                <a:lnTo>
                  <a:pt x="365950" y="100114"/>
                </a:lnTo>
                <a:close/>
              </a:path>
              <a:path w="400684" h="196214">
                <a:moveTo>
                  <a:pt x="200280" y="26565"/>
                </a:moveTo>
                <a:lnTo>
                  <a:pt x="163954" y="30163"/>
                </a:lnTo>
                <a:lnTo>
                  <a:pt x="113779" y="40957"/>
                </a:lnTo>
                <a:lnTo>
                  <a:pt x="286867" y="40957"/>
                </a:lnTo>
                <a:lnTo>
                  <a:pt x="236628" y="30163"/>
                </a:lnTo>
                <a:lnTo>
                  <a:pt x="200280" y="26565"/>
                </a:lnTo>
                <a:close/>
              </a:path>
              <a:path w="400684" h="196214">
                <a:moveTo>
                  <a:pt x="318668" y="0"/>
                </a:moveTo>
                <a:lnTo>
                  <a:pt x="309482" y="7965"/>
                </a:lnTo>
                <a:lnTo>
                  <a:pt x="300848" y="18407"/>
                </a:lnTo>
                <a:lnTo>
                  <a:pt x="293174" y="29884"/>
                </a:lnTo>
                <a:lnTo>
                  <a:pt x="286867" y="40957"/>
                </a:lnTo>
                <a:lnTo>
                  <a:pt x="306951" y="40957"/>
                </a:lnTo>
                <a:lnTo>
                  <a:pt x="311397" y="34732"/>
                </a:lnTo>
                <a:lnTo>
                  <a:pt x="319044" y="23139"/>
                </a:lnTo>
                <a:lnTo>
                  <a:pt x="321950" y="12488"/>
                </a:lnTo>
                <a:lnTo>
                  <a:pt x="318668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70367" y="3855191"/>
            <a:ext cx="86499" cy="2493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6769" y="3855465"/>
            <a:ext cx="81953" cy="25068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03296" y="4613783"/>
            <a:ext cx="496570" cy="262890"/>
          </a:xfrm>
          <a:custGeom>
            <a:avLst/>
            <a:gdLst/>
            <a:ahLst/>
            <a:cxnLst/>
            <a:rect l="l" t="t" r="r" b="b"/>
            <a:pathLst>
              <a:path w="496569" h="262889">
                <a:moveTo>
                  <a:pt x="255346" y="0"/>
                </a:moveTo>
                <a:lnTo>
                  <a:pt x="223291" y="0"/>
                </a:lnTo>
                <a:lnTo>
                  <a:pt x="197509" y="2416"/>
                </a:lnTo>
                <a:lnTo>
                  <a:pt x="147255" y="13380"/>
                </a:lnTo>
                <a:lnTo>
                  <a:pt x="102838" y="31107"/>
                </a:lnTo>
                <a:lnTo>
                  <a:pt x="62939" y="55330"/>
                </a:lnTo>
                <a:lnTo>
                  <a:pt x="9258" y="104609"/>
                </a:lnTo>
                <a:lnTo>
                  <a:pt x="7594" y="106514"/>
                </a:lnTo>
                <a:lnTo>
                  <a:pt x="2311" y="112458"/>
                </a:lnTo>
                <a:lnTo>
                  <a:pt x="1562" y="114604"/>
                </a:lnTo>
                <a:lnTo>
                  <a:pt x="0" y="118694"/>
                </a:lnTo>
                <a:lnTo>
                  <a:pt x="3251" y="121704"/>
                </a:lnTo>
                <a:lnTo>
                  <a:pt x="48291" y="196618"/>
                </a:lnTo>
                <a:lnTo>
                  <a:pt x="74273" y="240674"/>
                </a:lnTo>
                <a:lnTo>
                  <a:pt x="86423" y="262737"/>
                </a:lnTo>
                <a:lnTo>
                  <a:pt x="88849" y="260934"/>
                </a:lnTo>
                <a:lnTo>
                  <a:pt x="110053" y="214393"/>
                </a:lnTo>
                <a:lnTo>
                  <a:pt x="147946" y="176060"/>
                </a:lnTo>
                <a:lnTo>
                  <a:pt x="194763" y="154679"/>
                </a:lnTo>
                <a:lnTo>
                  <a:pt x="226072" y="151218"/>
                </a:lnTo>
                <a:lnTo>
                  <a:pt x="227634" y="150113"/>
                </a:lnTo>
                <a:lnTo>
                  <a:pt x="495659" y="149628"/>
                </a:lnTo>
                <a:lnTo>
                  <a:pt x="488739" y="137980"/>
                </a:lnTo>
                <a:lnTo>
                  <a:pt x="479418" y="124140"/>
                </a:lnTo>
                <a:lnTo>
                  <a:pt x="442175" y="80594"/>
                </a:lnTo>
                <a:lnTo>
                  <a:pt x="407425" y="52409"/>
                </a:lnTo>
                <a:lnTo>
                  <a:pt x="368769" y="29692"/>
                </a:lnTo>
                <a:lnTo>
                  <a:pt x="333028" y="14700"/>
                </a:lnTo>
                <a:lnTo>
                  <a:pt x="294906" y="4927"/>
                </a:lnTo>
                <a:lnTo>
                  <a:pt x="265336" y="696"/>
                </a:lnTo>
                <a:lnTo>
                  <a:pt x="255346" y="0"/>
                </a:lnTo>
                <a:close/>
              </a:path>
              <a:path w="496569" h="262889">
                <a:moveTo>
                  <a:pt x="495659" y="149628"/>
                </a:moveTo>
                <a:lnTo>
                  <a:pt x="338798" y="149628"/>
                </a:lnTo>
                <a:lnTo>
                  <a:pt x="495947" y="150113"/>
                </a:lnTo>
                <a:lnTo>
                  <a:pt x="495659" y="149628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44549" y="4801438"/>
            <a:ext cx="297180" cy="413384"/>
          </a:xfrm>
          <a:custGeom>
            <a:avLst/>
            <a:gdLst/>
            <a:ahLst/>
            <a:cxnLst/>
            <a:rect l="l" t="t" r="r" b="b"/>
            <a:pathLst>
              <a:path w="297180" h="413385">
                <a:moveTo>
                  <a:pt x="274535" y="0"/>
                </a:moveTo>
                <a:lnTo>
                  <a:pt x="99733" y="0"/>
                </a:lnTo>
                <a:lnTo>
                  <a:pt x="117970" y="21628"/>
                </a:lnTo>
                <a:lnTo>
                  <a:pt x="130847" y="41592"/>
                </a:lnTo>
                <a:lnTo>
                  <a:pt x="141060" y="63823"/>
                </a:lnTo>
                <a:lnTo>
                  <a:pt x="147790" y="87407"/>
                </a:lnTo>
                <a:lnTo>
                  <a:pt x="150215" y="111429"/>
                </a:lnTo>
                <a:lnTo>
                  <a:pt x="146263" y="147499"/>
                </a:lnTo>
                <a:lnTo>
                  <a:pt x="135793" y="177064"/>
                </a:lnTo>
                <a:lnTo>
                  <a:pt x="120881" y="204403"/>
                </a:lnTo>
                <a:lnTo>
                  <a:pt x="103606" y="233794"/>
                </a:lnTo>
                <a:lnTo>
                  <a:pt x="0" y="412965"/>
                </a:lnTo>
                <a:lnTo>
                  <a:pt x="55751" y="407943"/>
                </a:lnTo>
                <a:lnTo>
                  <a:pt x="107975" y="393052"/>
                </a:lnTo>
                <a:lnTo>
                  <a:pt x="116751" y="389026"/>
                </a:lnTo>
                <a:lnTo>
                  <a:pt x="121043" y="387324"/>
                </a:lnTo>
                <a:lnTo>
                  <a:pt x="157987" y="366945"/>
                </a:lnTo>
                <a:lnTo>
                  <a:pt x="207441" y="327088"/>
                </a:lnTo>
                <a:lnTo>
                  <a:pt x="236943" y="293222"/>
                </a:lnTo>
                <a:lnTo>
                  <a:pt x="261651" y="255347"/>
                </a:lnTo>
                <a:lnTo>
                  <a:pt x="280552" y="214014"/>
                </a:lnTo>
                <a:lnTo>
                  <a:pt x="292635" y="169777"/>
                </a:lnTo>
                <a:lnTo>
                  <a:pt x="296887" y="123189"/>
                </a:lnTo>
                <a:lnTo>
                  <a:pt x="295972" y="90221"/>
                </a:lnTo>
                <a:lnTo>
                  <a:pt x="292584" y="58051"/>
                </a:lnTo>
                <a:lnTo>
                  <a:pt x="285759" y="27653"/>
                </a:lnTo>
                <a:lnTo>
                  <a:pt x="274535" y="0"/>
                </a:lnTo>
                <a:close/>
              </a:path>
            </a:pathLst>
          </a:custGeom>
          <a:solidFill>
            <a:srgbClr val="FFCB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40741" y="4763896"/>
            <a:ext cx="342900" cy="447040"/>
          </a:xfrm>
          <a:custGeom>
            <a:avLst/>
            <a:gdLst/>
            <a:ahLst/>
            <a:cxnLst/>
            <a:rect l="l" t="t" r="r" b="b"/>
            <a:pathLst>
              <a:path w="342900" h="447039">
                <a:moveTo>
                  <a:pt x="38725" y="0"/>
                </a:moveTo>
                <a:lnTo>
                  <a:pt x="13605" y="55136"/>
                </a:lnTo>
                <a:lnTo>
                  <a:pt x="1634" y="111375"/>
                </a:lnTo>
                <a:lnTo>
                  <a:pt x="0" y="142250"/>
                </a:lnTo>
                <a:lnTo>
                  <a:pt x="944" y="176626"/>
                </a:lnTo>
                <a:lnTo>
                  <a:pt x="12097" y="238971"/>
                </a:lnTo>
                <a:lnTo>
                  <a:pt x="29599" y="282744"/>
                </a:lnTo>
                <a:lnTo>
                  <a:pt x="57742" y="328177"/>
                </a:lnTo>
                <a:lnTo>
                  <a:pt x="71101" y="343830"/>
                </a:lnTo>
                <a:lnTo>
                  <a:pt x="86335" y="361797"/>
                </a:lnTo>
                <a:lnTo>
                  <a:pt x="91910" y="367287"/>
                </a:lnTo>
                <a:lnTo>
                  <a:pt x="97252" y="371895"/>
                </a:lnTo>
                <a:lnTo>
                  <a:pt x="104080" y="378142"/>
                </a:lnTo>
                <a:lnTo>
                  <a:pt x="106912" y="380847"/>
                </a:lnTo>
                <a:lnTo>
                  <a:pt x="110785" y="383603"/>
                </a:lnTo>
                <a:lnTo>
                  <a:pt x="113757" y="385965"/>
                </a:lnTo>
                <a:lnTo>
                  <a:pt x="158713" y="415526"/>
                </a:lnTo>
                <a:lnTo>
                  <a:pt x="194086" y="431685"/>
                </a:lnTo>
                <a:lnTo>
                  <a:pt x="239244" y="444660"/>
                </a:lnTo>
                <a:lnTo>
                  <a:pt x="256924" y="446976"/>
                </a:lnTo>
                <a:lnTo>
                  <a:pt x="270801" y="421087"/>
                </a:lnTo>
                <a:lnTo>
                  <a:pt x="328474" y="321994"/>
                </a:lnTo>
                <a:lnTo>
                  <a:pt x="338399" y="303301"/>
                </a:lnTo>
                <a:lnTo>
                  <a:pt x="292070" y="303301"/>
                </a:lnTo>
                <a:lnTo>
                  <a:pt x="265415" y="299602"/>
                </a:lnTo>
                <a:lnTo>
                  <a:pt x="219535" y="280439"/>
                </a:lnTo>
                <a:lnTo>
                  <a:pt x="189223" y="255899"/>
                </a:lnTo>
                <a:lnTo>
                  <a:pt x="137927" y="175632"/>
                </a:lnTo>
                <a:lnTo>
                  <a:pt x="131856" y="164615"/>
                </a:lnTo>
                <a:lnTo>
                  <a:pt x="128565" y="158889"/>
                </a:lnTo>
                <a:lnTo>
                  <a:pt x="125227" y="153217"/>
                </a:lnTo>
                <a:lnTo>
                  <a:pt x="122049" y="147747"/>
                </a:lnTo>
                <a:lnTo>
                  <a:pt x="118916" y="142250"/>
                </a:lnTo>
                <a:lnTo>
                  <a:pt x="115713" y="136499"/>
                </a:lnTo>
                <a:lnTo>
                  <a:pt x="44974" y="12522"/>
                </a:lnTo>
                <a:lnTo>
                  <a:pt x="42523" y="8013"/>
                </a:lnTo>
                <a:lnTo>
                  <a:pt x="39818" y="4889"/>
                </a:lnTo>
                <a:lnTo>
                  <a:pt x="38725" y="0"/>
                </a:lnTo>
                <a:close/>
              </a:path>
              <a:path w="342900" h="447039">
                <a:moveTo>
                  <a:pt x="342459" y="295655"/>
                </a:moveTo>
                <a:lnTo>
                  <a:pt x="318922" y="302370"/>
                </a:lnTo>
                <a:lnTo>
                  <a:pt x="292070" y="303301"/>
                </a:lnTo>
                <a:lnTo>
                  <a:pt x="338399" y="303301"/>
                </a:lnTo>
                <a:lnTo>
                  <a:pt x="342459" y="295655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28439" y="4801438"/>
            <a:ext cx="225272" cy="2252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08140" y="5504223"/>
            <a:ext cx="633043" cy="68453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20982" y="3739877"/>
            <a:ext cx="782919" cy="46305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438277" y="3486825"/>
            <a:ext cx="4764595" cy="29801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178528" y="5514682"/>
            <a:ext cx="663562" cy="66356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62216" y="1681657"/>
            <a:ext cx="450215" cy="450215"/>
          </a:xfrm>
          <a:custGeom>
            <a:avLst/>
            <a:gdLst/>
            <a:ahLst/>
            <a:cxnLst/>
            <a:rect l="l" t="t" r="r" b="b"/>
            <a:pathLst>
              <a:path w="450215" h="450214">
                <a:moveTo>
                  <a:pt x="0" y="0"/>
                </a:moveTo>
                <a:lnTo>
                  <a:pt x="0" y="396646"/>
                </a:lnTo>
                <a:lnTo>
                  <a:pt x="53162" y="449808"/>
                </a:lnTo>
                <a:lnTo>
                  <a:pt x="449808" y="449808"/>
                </a:lnTo>
                <a:lnTo>
                  <a:pt x="0" y="0"/>
                </a:lnTo>
                <a:close/>
              </a:path>
            </a:pathLst>
          </a:custGeom>
          <a:solidFill>
            <a:srgbClr val="299A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5888" y="1568259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39">
                <a:moveTo>
                  <a:pt x="396621" y="0"/>
                </a:moveTo>
                <a:lnTo>
                  <a:pt x="0" y="0"/>
                </a:lnTo>
                <a:lnTo>
                  <a:pt x="510451" y="510451"/>
                </a:lnTo>
                <a:lnTo>
                  <a:pt x="510451" y="113804"/>
                </a:lnTo>
                <a:lnTo>
                  <a:pt x="396621" y="0"/>
                </a:lnTo>
                <a:close/>
              </a:path>
            </a:pathLst>
          </a:custGeom>
          <a:solidFill>
            <a:srgbClr val="299A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7696" y="1551901"/>
            <a:ext cx="3479592" cy="132198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21589" y="1627555"/>
            <a:ext cx="3336925" cy="10939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41249" y="1547431"/>
            <a:ext cx="580483" cy="58048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2226" y="1568259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39">
                <a:moveTo>
                  <a:pt x="510451" y="0"/>
                </a:moveTo>
                <a:lnTo>
                  <a:pt x="113830" y="0"/>
                </a:lnTo>
                <a:lnTo>
                  <a:pt x="0" y="113804"/>
                </a:lnTo>
                <a:lnTo>
                  <a:pt x="0" y="510451"/>
                </a:lnTo>
                <a:lnTo>
                  <a:pt x="510451" y="0"/>
                </a:lnTo>
                <a:close/>
              </a:path>
            </a:pathLst>
          </a:custGeom>
          <a:solidFill>
            <a:srgbClr val="2EC3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84840" y="1681657"/>
            <a:ext cx="450215" cy="450215"/>
          </a:xfrm>
          <a:custGeom>
            <a:avLst/>
            <a:gdLst/>
            <a:ahLst/>
            <a:cxnLst/>
            <a:rect l="l" t="t" r="r" b="b"/>
            <a:pathLst>
              <a:path w="450214" h="450214">
                <a:moveTo>
                  <a:pt x="0" y="0"/>
                </a:moveTo>
                <a:lnTo>
                  <a:pt x="0" y="396646"/>
                </a:lnTo>
                <a:lnTo>
                  <a:pt x="53162" y="449808"/>
                </a:lnTo>
                <a:lnTo>
                  <a:pt x="449808" y="449808"/>
                </a:lnTo>
                <a:lnTo>
                  <a:pt x="0" y="0"/>
                </a:lnTo>
                <a:close/>
              </a:path>
            </a:pathLst>
          </a:custGeom>
          <a:solidFill>
            <a:srgbClr val="299A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68520" y="1568259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39" h="510539">
                <a:moveTo>
                  <a:pt x="396621" y="0"/>
                </a:moveTo>
                <a:lnTo>
                  <a:pt x="0" y="0"/>
                </a:lnTo>
                <a:lnTo>
                  <a:pt x="510451" y="510451"/>
                </a:lnTo>
                <a:lnTo>
                  <a:pt x="510451" y="113804"/>
                </a:lnTo>
                <a:lnTo>
                  <a:pt x="396621" y="0"/>
                </a:lnTo>
                <a:close/>
              </a:path>
            </a:pathLst>
          </a:custGeom>
          <a:solidFill>
            <a:srgbClr val="299A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210316" y="1551901"/>
            <a:ext cx="3479596" cy="132198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244213" y="1627555"/>
            <a:ext cx="3336925" cy="10939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163872" y="1547431"/>
            <a:ext cx="580482" cy="58048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184853" y="1568259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39" h="510539">
                <a:moveTo>
                  <a:pt x="510451" y="0"/>
                </a:moveTo>
                <a:lnTo>
                  <a:pt x="113830" y="0"/>
                </a:lnTo>
                <a:lnTo>
                  <a:pt x="0" y="113804"/>
                </a:lnTo>
                <a:lnTo>
                  <a:pt x="0" y="510451"/>
                </a:lnTo>
                <a:lnTo>
                  <a:pt x="510451" y="0"/>
                </a:lnTo>
                <a:close/>
              </a:path>
            </a:pathLst>
          </a:custGeom>
          <a:solidFill>
            <a:srgbClr val="2EC3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020710" y="1681657"/>
            <a:ext cx="450215" cy="450215"/>
          </a:xfrm>
          <a:custGeom>
            <a:avLst/>
            <a:gdLst/>
            <a:ahLst/>
            <a:cxnLst/>
            <a:rect l="l" t="t" r="r" b="b"/>
            <a:pathLst>
              <a:path w="450215" h="450214">
                <a:moveTo>
                  <a:pt x="0" y="0"/>
                </a:moveTo>
                <a:lnTo>
                  <a:pt x="0" y="396646"/>
                </a:lnTo>
                <a:lnTo>
                  <a:pt x="53162" y="449808"/>
                </a:lnTo>
                <a:lnTo>
                  <a:pt x="449808" y="449808"/>
                </a:lnTo>
                <a:lnTo>
                  <a:pt x="0" y="0"/>
                </a:lnTo>
                <a:close/>
              </a:path>
            </a:pathLst>
          </a:custGeom>
          <a:solidFill>
            <a:srgbClr val="299A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304390" y="1568259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39">
                <a:moveTo>
                  <a:pt x="396621" y="0"/>
                </a:moveTo>
                <a:lnTo>
                  <a:pt x="0" y="0"/>
                </a:lnTo>
                <a:lnTo>
                  <a:pt x="510451" y="510451"/>
                </a:lnTo>
                <a:lnTo>
                  <a:pt x="510451" y="113804"/>
                </a:lnTo>
                <a:lnTo>
                  <a:pt x="396621" y="0"/>
                </a:lnTo>
                <a:close/>
              </a:path>
            </a:pathLst>
          </a:custGeom>
          <a:solidFill>
            <a:srgbClr val="299A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046199" y="1551901"/>
            <a:ext cx="3479596" cy="132198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080070" y="1627555"/>
            <a:ext cx="3336925" cy="10939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999730" y="1547431"/>
            <a:ext cx="580491" cy="58048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020722" y="1568259"/>
            <a:ext cx="510540" cy="510540"/>
          </a:xfrm>
          <a:custGeom>
            <a:avLst/>
            <a:gdLst/>
            <a:ahLst/>
            <a:cxnLst/>
            <a:rect l="l" t="t" r="r" b="b"/>
            <a:pathLst>
              <a:path w="510540" h="510539">
                <a:moveTo>
                  <a:pt x="510451" y="0"/>
                </a:moveTo>
                <a:lnTo>
                  <a:pt x="113830" y="0"/>
                </a:lnTo>
                <a:lnTo>
                  <a:pt x="0" y="113804"/>
                </a:lnTo>
                <a:lnTo>
                  <a:pt x="0" y="510451"/>
                </a:lnTo>
                <a:lnTo>
                  <a:pt x="510451" y="0"/>
                </a:lnTo>
                <a:close/>
              </a:path>
            </a:pathLst>
          </a:custGeom>
          <a:solidFill>
            <a:srgbClr val="2EC3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4549876" y="1676862"/>
            <a:ext cx="2894330" cy="945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3180" algn="just">
              <a:lnSpc>
                <a:spcPct val="100600"/>
              </a:lnSpc>
              <a:spcBef>
                <a:spcPts val="95"/>
              </a:spcBef>
            </a:pPr>
            <a:r>
              <a:rPr sz="2000" spc="-9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匯入PP</a:t>
            </a:r>
            <a:r>
              <a:rPr sz="2000" spc="-46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T、</a:t>
            </a:r>
            <a:r>
              <a:rPr sz="2000" spc="-13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WOR</a:t>
            </a:r>
            <a:r>
              <a:rPr sz="2000" spc="-47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D、</a:t>
            </a:r>
            <a:r>
              <a:rPr sz="2000" spc="1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圖片</a:t>
            </a:r>
            <a:r>
              <a:rPr sz="2000" spc="-40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檔、 </a:t>
            </a:r>
            <a:r>
              <a:rPr sz="2000" spc="1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影像</a:t>
            </a:r>
            <a:r>
              <a:rPr sz="2000" spc="-39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檔、</a:t>
            </a:r>
            <a:r>
              <a:rPr sz="2000" spc="-19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FLASH</a:t>
            </a:r>
            <a:r>
              <a:rPr sz="2000" spc="-55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、</a:t>
            </a:r>
            <a:r>
              <a:rPr sz="2000" spc="-13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http</a:t>
            </a:r>
            <a:r>
              <a:rPr sz="2000" spc="-25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連</a:t>
            </a:r>
            <a:r>
              <a:rPr sz="2000" spc="-39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結，  </a:t>
            </a:r>
            <a:r>
              <a:rPr sz="2000" spc="1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可用來製作教材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70077" y="1837839"/>
            <a:ext cx="2836545" cy="638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2000" spc="-12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支援Android/iOS/Windows </a:t>
            </a:r>
            <a:r>
              <a:rPr sz="2000" spc="1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作業系統，即時無線投影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407189" y="1676862"/>
            <a:ext cx="2836545" cy="945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600"/>
              </a:lnSpc>
              <a:spcBef>
                <a:spcPts val="95"/>
              </a:spcBef>
            </a:pPr>
            <a:r>
              <a:rPr sz="2000" spc="1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內建有線及無線上網及分 享上網功能、訊號自動偵 測、環境光源偵測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649141" y="551141"/>
            <a:ext cx="8543290" cy="405765"/>
          </a:xfrm>
          <a:custGeom>
            <a:avLst/>
            <a:gdLst/>
            <a:ahLst/>
            <a:cxnLst/>
            <a:rect l="l" t="t" r="r" b="b"/>
            <a:pathLst>
              <a:path w="8543290" h="405765">
                <a:moveTo>
                  <a:pt x="0" y="405472"/>
                </a:moveTo>
                <a:lnTo>
                  <a:pt x="8542858" y="405472"/>
                </a:lnTo>
                <a:lnTo>
                  <a:pt x="8542858" y="0"/>
                </a:lnTo>
                <a:lnTo>
                  <a:pt x="0" y="0"/>
                </a:lnTo>
                <a:lnTo>
                  <a:pt x="0" y="405472"/>
                </a:lnTo>
                <a:close/>
              </a:path>
            </a:pathLst>
          </a:custGeom>
          <a:solidFill>
            <a:srgbClr val="C7EA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551141"/>
            <a:ext cx="8730615" cy="405765"/>
          </a:xfrm>
          <a:custGeom>
            <a:avLst/>
            <a:gdLst/>
            <a:ahLst/>
            <a:cxnLst/>
            <a:rect l="l" t="t" r="r" b="b"/>
            <a:pathLst>
              <a:path w="8730615" h="405765">
                <a:moveTo>
                  <a:pt x="8730576" y="0"/>
                </a:moveTo>
                <a:lnTo>
                  <a:pt x="0" y="0"/>
                </a:lnTo>
                <a:lnTo>
                  <a:pt x="0" y="405472"/>
                </a:lnTo>
                <a:lnTo>
                  <a:pt x="8524646" y="405472"/>
                </a:lnTo>
                <a:lnTo>
                  <a:pt x="87305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306219" y="675449"/>
            <a:ext cx="117182" cy="15685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950680" y="596419"/>
            <a:ext cx="2835402" cy="31486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2806649" y="540258"/>
            <a:ext cx="266573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10" dirty="0">
                <a:solidFill>
                  <a:srgbClr val="FFFFFF"/>
                </a:solidFill>
                <a:latin typeface="Droid Sans Fallback"/>
                <a:cs typeface="Droid Sans Fallback"/>
              </a:rPr>
              <a:t>支援可匯入多種軟體</a:t>
            </a:r>
            <a:endParaRPr sz="2200">
              <a:latin typeface="Droid Sans Fallback"/>
              <a:cs typeface="Droid Sans Fallback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660999" y="540258"/>
            <a:ext cx="237236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10" dirty="0">
                <a:solidFill>
                  <a:srgbClr val="FFFFFF"/>
                </a:solidFill>
                <a:latin typeface="Droid Sans Fallback"/>
                <a:cs typeface="Droid Sans Fallback"/>
              </a:rPr>
              <a:t>方便呈現最佳效益</a:t>
            </a:r>
            <a:endParaRPr sz="2200">
              <a:latin typeface="Droid Sans Fallback"/>
              <a:cs typeface="Droid Sans Fallback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87982" y="642061"/>
            <a:ext cx="2165350" cy="381000"/>
          </a:xfrm>
          <a:custGeom>
            <a:avLst/>
            <a:gdLst/>
            <a:ahLst/>
            <a:cxnLst/>
            <a:rect l="l" t="t" r="r" b="b"/>
            <a:pathLst>
              <a:path w="2165350" h="381000">
                <a:moveTo>
                  <a:pt x="0" y="381000"/>
                </a:moveTo>
                <a:lnTo>
                  <a:pt x="2003196" y="381000"/>
                </a:lnTo>
                <a:lnTo>
                  <a:pt x="2164727" y="0"/>
                </a:lnTo>
                <a:lnTo>
                  <a:pt x="160235" y="0"/>
                </a:lnTo>
                <a:lnTo>
                  <a:pt x="0" y="381000"/>
                </a:lnTo>
                <a:close/>
              </a:path>
            </a:pathLst>
          </a:custGeom>
          <a:ln w="8191">
            <a:solidFill>
              <a:srgbClr val="00B9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43086" y="426466"/>
            <a:ext cx="2209800" cy="462280"/>
          </a:xfrm>
          <a:custGeom>
            <a:avLst/>
            <a:gdLst/>
            <a:ahLst/>
            <a:cxnLst/>
            <a:rect l="l" t="t" r="r" b="b"/>
            <a:pathLst>
              <a:path w="2209800" h="462280">
                <a:moveTo>
                  <a:pt x="2209622" y="0"/>
                </a:moveTo>
                <a:lnTo>
                  <a:pt x="204533" y="0"/>
                </a:lnTo>
                <a:lnTo>
                  <a:pt x="0" y="461962"/>
                </a:lnTo>
                <a:lnTo>
                  <a:pt x="2003691" y="461962"/>
                </a:lnTo>
                <a:lnTo>
                  <a:pt x="2209622" y="0"/>
                </a:lnTo>
                <a:close/>
              </a:path>
            </a:pathLst>
          </a:custGeom>
          <a:solidFill>
            <a:srgbClr val="00B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>
            <a:spLocks noGrp="1"/>
          </p:cNvSpPr>
          <p:nvPr>
            <p:ph type="title"/>
          </p:nvPr>
        </p:nvSpPr>
        <p:spPr>
          <a:xfrm>
            <a:off x="891399" y="430923"/>
            <a:ext cx="1423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45" dirty="0">
                <a:solidFill>
                  <a:srgbClr val="FFF200"/>
                </a:solidFill>
                <a:latin typeface="Noto Sans CJK JP Regular"/>
                <a:cs typeface="Noto Sans CJK JP Regular"/>
              </a:rPr>
              <a:t>軟體支援</a:t>
            </a:r>
            <a:endParaRPr sz="2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/>
          <p:nvPr/>
        </p:nvSpPr>
        <p:spPr>
          <a:xfrm>
            <a:off x="3751998" y="319731"/>
            <a:ext cx="3558447" cy="47370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•高</a:t>
            </a:r>
            <a:r>
              <a:rPr sz="2650" spc="6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規</a:t>
            </a:r>
            <a:r>
              <a:rPr sz="4350" spc="-165" baseline="19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Android8.</a:t>
            </a:r>
            <a:r>
              <a:rPr sz="4350" spc="-209" baseline="19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0</a:t>
            </a:r>
            <a:r>
              <a:rPr sz="2650" spc="-1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系統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06750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4173899" y="1617835"/>
            <a:ext cx="2714644" cy="107721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108</a:t>
            </a:r>
            <a:r>
              <a:rPr lang="zh-TW" altLang="en-US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高雄市</a:t>
            </a:r>
            <a:endParaRPr lang="en-US" altLang="zh-TW" sz="3200" b="1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  <a:p>
            <a:pPr algn="ctr"/>
            <a:r>
              <a:rPr lang="zh-TW" altLang="en-US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直播教室</a:t>
            </a:r>
            <a:endParaRPr lang="zh-TW" altLang="en-US" sz="32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2902929" y="3359893"/>
            <a:ext cx="5256584" cy="58477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中 場 休 息 時 間</a:t>
            </a:r>
            <a:r>
              <a:rPr lang="en-US" altLang="zh-TW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~</a:t>
            </a:r>
            <a:r>
              <a:rPr lang="zh-TW" altLang="en-US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五分鐘</a:t>
            </a:r>
            <a:endParaRPr lang="zh-TW" altLang="en-US" sz="3200" b="1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sp>
        <p:nvSpPr>
          <p:cNvPr id="8" name="object 14"/>
          <p:cNvSpPr/>
          <p:nvPr/>
        </p:nvSpPr>
        <p:spPr>
          <a:xfrm>
            <a:off x="0" y="284340"/>
            <a:ext cx="12192000" cy="668655"/>
          </a:xfrm>
          <a:custGeom>
            <a:avLst/>
            <a:gdLst/>
            <a:ahLst/>
            <a:cxnLst/>
            <a:rect l="l" t="t" r="r" b="b"/>
            <a:pathLst>
              <a:path w="12192000" h="668655">
                <a:moveTo>
                  <a:pt x="12192000" y="668083"/>
                </a:moveTo>
                <a:lnTo>
                  <a:pt x="0" y="6680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68083"/>
                </a:lnTo>
                <a:close/>
              </a:path>
            </a:pathLst>
          </a:custGeom>
          <a:solidFill>
            <a:srgbClr val="0A04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/>
          <p:cNvSpPr/>
          <p:nvPr/>
        </p:nvSpPr>
        <p:spPr>
          <a:xfrm>
            <a:off x="984200" y="441297"/>
            <a:ext cx="2204567" cy="328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 txBox="1"/>
          <p:nvPr/>
        </p:nvSpPr>
        <p:spPr>
          <a:xfrm>
            <a:off x="8271118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90" y="332656"/>
            <a:ext cx="3917019" cy="5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9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/>
          <p:nvPr/>
        </p:nvSpPr>
        <p:spPr>
          <a:xfrm>
            <a:off x="3751998" y="319731"/>
            <a:ext cx="3558447" cy="47370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•高</a:t>
            </a:r>
            <a:r>
              <a:rPr sz="2650" spc="6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規</a:t>
            </a:r>
            <a:r>
              <a:rPr sz="4350" spc="-165" baseline="19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Android8.</a:t>
            </a:r>
            <a:r>
              <a:rPr sz="4350" spc="-209" baseline="19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0</a:t>
            </a:r>
            <a:r>
              <a:rPr sz="2650" spc="-1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系統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06750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729161" y="3359894"/>
            <a:ext cx="2714644" cy="107721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108</a:t>
            </a:r>
            <a:r>
              <a:rPr lang="zh-TW" altLang="en-US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高雄市</a:t>
            </a:r>
            <a:endParaRPr lang="en-US" altLang="zh-TW" sz="3200" b="1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  <a:p>
            <a:pPr algn="ctr"/>
            <a:r>
              <a:rPr lang="zh-TW" altLang="en-US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直播教室</a:t>
            </a:r>
            <a:endParaRPr lang="zh-TW" altLang="en-US" sz="32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8748195" y="3620338"/>
            <a:ext cx="2714644" cy="58477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雲白板軟體</a:t>
            </a:r>
            <a:endParaRPr lang="zh-TW" altLang="en-US" sz="3200" b="1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sp>
        <p:nvSpPr>
          <p:cNvPr id="9" name="object 14"/>
          <p:cNvSpPr/>
          <p:nvPr/>
        </p:nvSpPr>
        <p:spPr>
          <a:xfrm>
            <a:off x="0" y="284340"/>
            <a:ext cx="12192000" cy="668655"/>
          </a:xfrm>
          <a:custGeom>
            <a:avLst/>
            <a:gdLst/>
            <a:ahLst/>
            <a:cxnLst/>
            <a:rect l="l" t="t" r="r" b="b"/>
            <a:pathLst>
              <a:path w="12192000" h="668655">
                <a:moveTo>
                  <a:pt x="12192000" y="668083"/>
                </a:moveTo>
                <a:lnTo>
                  <a:pt x="0" y="6680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68083"/>
                </a:lnTo>
                <a:close/>
              </a:path>
            </a:pathLst>
          </a:custGeom>
          <a:solidFill>
            <a:srgbClr val="0A04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984200" y="441297"/>
            <a:ext cx="2204567" cy="328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 txBox="1"/>
          <p:nvPr/>
        </p:nvSpPr>
        <p:spPr>
          <a:xfrm>
            <a:off x="8271118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90" y="332656"/>
            <a:ext cx="3917019" cy="57155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1969690"/>
            <a:ext cx="3857625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1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/>
          <p:nvPr/>
        </p:nvSpPr>
        <p:spPr>
          <a:xfrm>
            <a:off x="3751998" y="319731"/>
            <a:ext cx="3558447" cy="47370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•高</a:t>
            </a:r>
            <a:r>
              <a:rPr sz="2650" spc="6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規</a:t>
            </a:r>
            <a:r>
              <a:rPr sz="4350" spc="-165" baseline="19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Android8.</a:t>
            </a:r>
            <a:r>
              <a:rPr sz="4350" spc="-209" baseline="19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0</a:t>
            </a:r>
            <a:r>
              <a:rPr sz="2650" spc="-1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系統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06750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2639616" y="1196752"/>
            <a:ext cx="7200799" cy="58477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108</a:t>
            </a:r>
            <a:r>
              <a:rPr lang="zh-TW" altLang="en-US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高雄市直播教室</a:t>
            </a:r>
            <a:r>
              <a:rPr lang="en-US" altLang="zh-TW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~</a:t>
            </a:r>
            <a:r>
              <a:rPr lang="zh-TW" altLang="en-US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相關影片連結</a:t>
            </a:r>
            <a:endParaRPr lang="zh-TW" altLang="en-US" sz="32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sp>
        <p:nvSpPr>
          <p:cNvPr id="9" name="object 14"/>
          <p:cNvSpPr/>
          <p:nvPr/>
        </p:nvSpPr>
        <p:spPr>
          <a:xfrm>
            <a:off x="0" y="284340"/>
            <a:ext cx="12192000" cy="668655"/>
          </a:xfrm>
          <a:custGeom>
            <a:avLst/>
            <a:gdLst/>
            <a:ahLst/>
            <a:cxnLst/>
            <a:rect l="l" t="t" r="r" b="b"/>
            <a:pathLst>
              <a:path w="12192000" h="668655">
                <a:moveTo>
                  <a:pt x="12192000" y="668083"/>
                </a:moveTo>
                <a:lnTo>
                  <a:pt x="0" y="6680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68083"/>
                </a:lnTo>
                <a:close/>
              </a:path>
            </a:pathLst>
          </a:custGeom>
          <a:solidFill>
            <a:srgbClr val="0A04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984200" y="441297"/>
            <a:ext cx="2204567" cy="328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 txBox="1"/>
          <p:nvPr/>
        </p:nvSpPr>
        <p:spPr>
          <a:xfrm>
            <a:off x="8271118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90" y="332656"/>
            <a:ext cx="3917019" cy="571550"/>
          </a:xfrm>
          <a:prstGeom prst="rect">
            <a:avLst/>
          </a:prstGeom>
        </p:spPr>
      </p:pic>
      <p:pic>
        <p:nvPicPr>
          <p:cNvPr id="3" name="圖片 2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204864"/>
            <a:ext cx="3296144" cy="3296144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626110" y="5631957"/>
            <a:ext cx="2714644" cy="58477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產品功能影片</a:t>
            </a:r>
            <a:endParaRPr lang="zh-TW" altLang="en-US" sz="3200" b="1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pic>
        <p:nvPicPr>
          <p:cNvPr id="4" name="圖片 3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95" y="2204864"/>
            <a:ext cx="3239489" cy="3224136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4727848" y="5633429"/>
            <a:ext cx="2714644" cy="58477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批註與白板</a:t>
            </a:r>
            <a:endParaRPr lang="zh-TW" altLang="en-US" sz="3200" b="1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pic>
        <p:nvPicPr>
          <p:cNvPr id="5" name="圖片 4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467" y="2204864"/>
            <a:ext cx="3247165" cy="3224136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8803727" y="5631956"/>
            <a:ext cx="2714644" cy="58477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工具列操作</a:t>
            </a:r>
            <a:endParaRPr lang="zh-TW" altLang="en-US" sz="3200" b="1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54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/>
          <p:nvPr/>
        </p:nvSpPr>
        <p:spPr>
          <a:xfrm>
            <a:off x="3751998" y="319731"/>
            <a:ext cx="3558447" cy="47370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•高</a:t>
            </a:r>
            <a:r>
              <a:rPr sz="2650" spc="6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規</a:t>
            </a:r>
            <a:r>
              <a:rPr sz="4350" spc="-165" baseline="19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Android8.</a:t>
            </a:r>
            <a:r>
              <a:rPr sz="4350" spc="-209" baseline="19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0</a:t>
            </a:r>
            <a:r>
              <a:rPr sz="2650" spc="-1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系統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06750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2639616" y="1196752"/>
            <a:ext cx="7200799" cy="58477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108</a:t>
            </a:r>
            <a:r>
              <a:rPr lang="zh-TW" altLang="en-US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高雄市直播教室</a:t>
            </a:r>
            <a:r>
              <a:rPr lang="en-US" altLang="zh-TW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~</a:t>
            </a:r>
            <a:r>
              <a:rPr lang="zh-TW" altLang="en-US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相關影片連結</a:t>
            </a:r>
            <a:endParaRPr lang="zh-TW" altLang="en-US" sz="32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sp>
        <p:nvSpPr>
          <p:cNvPr id="9" name="object 14"/>
          <p:cNvSpPr/>
          <p:nvPr/>
        </p:nvSpPr>
        <p:spPr>
          <a:xfrm>
            <a:off x="0" y="284340"/>
            <a:ext cx="12192000" cy="668655"/>
          </a:xfrm>
          <a:custGeom>
            <a:avLst/>
            <a:gdLst/>
            <a:ahLst/>
            <a:cxnLst/>
            <a:rect l="l" t="t" r="r" b="b"/>
            <a:pathLst>
              <a:path w="12192000" h="668655">
                <a:moveTo>
                  <a:pt x="12192000" y="668083"/>
                </a:moveTo>
                <a:lnTo>
                  <a:pt x="0" y="6680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68083"/>
                </a:lnTo>
                <a:close/>
              </a:path>
            </a:pathLst>
          </a:custGeom>
          <a:solidFill>
            <a:srgbClr val="0A04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984200" y="441297"/>
            <a:ext cx="2204567" cy="328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 txBox="1"/>
          <p:nvPr/>
        </p:nvSpPr>
        <p:spPr>
          <a:xfrm>
            <a:off x="8271118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90" y="332656"/>
            <a:ext cx="3917019" cy="571550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626110" y="5631957"/>
            <a:ext cx="2714644" cy="58477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手機鏡像投影</a:t>
            </a:r>
            <a:endParaRPr lang="zh-TW" altLang="en-US" sz="3200" b="1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727848" y="5633429"/>
            <a:ext cx="2714644" cy="58477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文件管理</a:t>
            </a:r>
            <a:endParaRPr lang="zh-TW" altLang="en-US" sz="3200" b="1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8803727" y="5631956"/>
            <a:ext cx="2714644" cy="58477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無聲廣播</a:t>
            </a:r>
            <a:endParaRPr lang="zh-TW" altLang="en-US" sz="3200" b="1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pic>
        <p:nvPicPr>
          <p:cNvPr id="2" name="圖片 1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204864"/>
            <a:ext cx="3257791" cy="3219374"/>
          </a:xfrm>
          <a:prstGeom prst="rect">
            <a:avLst/>
          </a:prstGeom>
        </p:spPr>
      </p:pic>
      <p:pic>
        <p:nvPicPr>
          <p:cNvPr id="6" name="圖片 5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2204864"/>
            <a:ext cx="3244237" cy="3228898"/>
          </a:xfrm>
          <a:prstGeom prst="rect">
            <a:avLst/>
          </a:prstGeom>
        </p:spPr>
      </p:pic>
      <p:pic>
        <p:nvPicPr>
          <p:cNvPr id="7" name="圖片 6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250" y="2204864"/>
            <a:ext cx="3219374" cy="321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2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/>
          <p:nvPr/>
        </p:nvSpPr>
        <p:spPr>
          <a:xfrm>
            <a:off x="3751998" y="319731"/>
            <a:ext cx="3558447" cy="47370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•高</a:t>
            </a:r>
            <a:r>
              <a:rPr sz="2650" spc="6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規</a:t>
            </a:r>
            <a:r>
              <a:rPr sz="4350" spc="-165" baseline="19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Android8.</a:t>
            </a:r>
            <a:r>
              <a:rPr sz="4350" spc="-209" baseline="19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0</a:t>
            </a:r>
            <a:r>
              <a:rPr sz="2650" spc="-1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系統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06750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729161" y="3359894"/>
            <a:ext cx="2714644" cy="107721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108</a:t>
            </a:r>
            <a:r>
              <a:rPr lang="zh-TW" altLang="en-US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高雄市</a:t>
            </a:r>
            <a:endParaRPr lang="en-US" altLang="zh-TW" sz="3200" b="1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  <a:p>
            <a:pPr algn="ctr"/>
            <a:r>
              <a:rPr lang="zh-TW" altLang="en-US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直播教室</a:t>
            </a:r>
            <a:endParaRPr lang="zh-TW" altLang="en-US" sz="32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8688288" y="3359894"/>
            <a:ext cx="2720364" cy="107721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無聲廣播</a:t>
            </a:r>
            <a:endParaRPr lang="en-US" altLang="zh-TW" sz="3200" b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  <a:p>
            <a:pPr algn="ctr"/>
            <a:r>
              <a:rPr lang="zh-TW" altLang="en-US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登入路徑</a:t>
            </a:r>
            <a:endParaRPr lang="zh-TW" altLang="en-US" sz="3200" b="1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048" y="1967562"/>
            <a:ext cx="3756184" cy="3765694"/>
          </a:xfrm>
          <a:prstGeom prst="rect">
            <a:avLst/>
          </a:prstGeom>
        </p:spPr>
      </p:pic>
      <p:sp>
        <p:nvSpPr>
          <p:cNvPr id="9" name="object 14"/>
          <p:cNvSpPr/>
          <p:nvPr/>
        </p:nvSpPr>
        <p:spPr>
          <a:xfrm>
            <a:off x="0" y="284340"/>
            <a:ext cx="12192000" cy="668655"/>
          </a:xfrm>
          <a:custGeom>
            <a:avLst/>
            <a:gdLst/>
            <a:ahLst/>
            <a:cxnLst/>
            <a:rect l="l" t="t" r="r" b="b"/>
            <a:pathLst>
              <a:path w="12192000" h="668655">
                <a:moveTo>
                  <a:pt x="12192000" y="668083"/>
                </a:moveTo>
                <a:lnTo>
                  <a:pt x="0" y="6680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68083"/>
                </a:lnTo>
                <a:close/>
              </a:path>
            </a:pathLst>
          </a:custGeom>
          <a:solidFill>
            <a:srgbClr val="0A04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984200" y="441297"/>
            <a:ext cx="2204567" cy="328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 txBox="1"/>
          <p:nvPr/>
        </p:nvSpPr>
        <p:spPr>
          <a:xfrm>
            <a:off x="8271118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90" y="332656"/>
            <a:ext cx="3917019" cy="5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6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/>
          <p:nvPr/>
        </p:nvSpPr>
        <p:spPr>
          <a:xfrm>
            <a:off x="3751998" y="319731"/>
            <a:ext cx="3558447" cy="47370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•高</a:t>
            </a:r>
            <a:r>
              <a:rPr sz="2650" spc="6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規</a:t>
            </a:r>
            <a:r>
              <a:rPr sz="4350" spc="-165" baseline="19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Android8.</a:t>
            </a:r>
            <a:r>
              <a:rPr sz="4350" spc="-209" baseline="19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0</a:t>
            </a:r>
            <a:r>
              <a:rPr sz="2650" spc="-1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系統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06750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729161" y="3359894"/>
            <a:ext cx="2714644" cy="107721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108</a:t>
            </a:r>
            <a:r>
              <a:rPr lang="zh-TW" altLang="en-US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高雄市</a:t>
            </a:r>
            <a:endParaRPr lang="en-US" altLang="zh-TW" sz="3200" b="1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  <a:p>
            <a:pPr algn="ctr"/>
            <a:r>
              <a:rPr lang="zh-TW" altLang="en-US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直播教室</a:t>
            </a:r>
            <a:endParaRPr lang="zh-TW" altLang="en-US" sz="32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8748195" y="3359894"/>
            <a:ext cx="2714644" cy="107721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帳密申請</a:t>
            </a:r>
            <a:endParaRPr lang="en-US" altLang="zh-TW" sz="3200" b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  <a:p>
            <a:pPr algn="ctr"/>
            <a:r>
              <a:rPr lang="zh-TW" altLang="en-US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表單路徑</a:t>
            </a:r>
            <a:endParaRPr lang="en-US" altLang="zh-TW" sz="3200" b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524" y="1548047"/>
            <a:ext cx="3780952" cy="3761905"/>
          </a:xfrm>
          <a:prstGeom prst="rect">
            <a:avLst/>
          </a:prstGeom>
        </p:spPr>
      </p:pic>
      <p:sp>
        <p:nvSpPr>
          <p:cNvPr id="9" name="object 14"/>
          <p:cNvSpPr/>
          <p:nvPr/>
        </p:nvSpPr>
        <p:spPr>
          <a:xfrm>
            <a:off x="0" y="284340"/>
            <a:ext cx="12192000" cy="668655"/>
          </a:xfrm>
          <a:custGeom>
            <a:avLst/>
            <a:gdLst/>
            <a:ahLst/>
            <a:cxnLst/>
            <a:rect l="l" t="t" r="r" b="b"/>
            <a:pathLst>
              <a:path w="12192000" h="668655">
                <a:moveTo>
                  <a:pt x="12192000" y="668083"/>
                </a:moveTo>
                <a:lnTo>
                  <a:pt x="0" y="6680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68083"/>
                </a:lnTo>
                <a:close/>
              </a:path>
            </a:pathLst>
          </a:custGeom>
          <a:solidFill>
            <a:srgbClr val="0A04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984200" y="441297"/>
            <a:ext cx="2204567" cy="328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 txBox="1"/>
          <p:nvPr/>
        </p:nvSpPr>
        <p:spPr>
          <a:xfrm>
            <a:off x="8271118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90" y="332656"/>
            <a:ext cx="3917019" cy="5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4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/>
          <p:nvPr/>
        </p:nvSpPr>
        <p:spPr>
          <a:xfrm>
            <a:off x="3751998" y="319731"/>
            <a:ext cx="3558447" cy="47370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•高</a:t>
            </a:r>
            <a:r>
              <a:rPr sz="2650" spc="6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規</a:t>
            </a:r>
            <a:r>
              <a:rPr sz="4350" spc="-165" baseline="19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Android8.</a:t>
            </a:r>
            <a:r>
              <a:rPr sz="4350" spc="-209" baseline="19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0</a:t>
            </a:r>
            <a:r>
              <a:rPr sz="2650" spc="-1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系統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06750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3718696" y="1087010"/>
            <a:ext cx="8463496" cy="5713511"/>
            <a:chOff x="3718696" y="1087010"/>
            <a:chExt cx="8463496" cy="5713511"/>
          </a:xfrm>
        </p:grpSpPr>
        <p:grpSp>
          <p:nvGrpSpPr>
            <p:cNvPr id="50" name="群組 49"/>
            <p:cNvGrpSpPr/>
            <p:nvPr/>
          </p:nvGrpSpPr>
          <p:grpSpPr>
            <a:xfrm>
              <a:off x="5364232" y="1866400"/>
              <a:ext cx="4319602" cy="3667295"/>
              <a:chOff x="2791106" y="37317"/>
              <a:chExt cx="5303795" cy="4382283"/>
            </a:xfrm>
          </p:grpSpPr>
          <p:pic>
            <p:nvPicPr>
              <p:cNvPr id="45" name="圖片 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1106" y="1125128"/>
                <a:ext cx="5303795" cy="3294472"/>
              </a:xfrm>
              <a:prstGeom prst="rect">
                <a:avLst/>
              </a:prstGeom>
            </p:spPr>
          </p:pic>
          <p:sp>
            <p:nvSpPr>
              <p:cNvPr id="6" name="object 6"/>
              <p:cNvSpPr/>
              <p:nvPr/>
            </p:nvSpPr>
            <p:spPr>
              <a:xfrm>
                <a:off x="3777278" y="37317"/>
                <a:ext cx="3331451" cy="130822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46" name="圖片 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696" y="5066831"/>
              <a:ext cx="2072504" cy="1603113"/>
            </a:xfrm>
            <a:prstGeom prst="rect">
              <a:avLst/>
            </a:prstGeom>
          </p:spPr>
        </p:pic>
        <p:pic>
          <p:nvPicPr>
            <p:cNvPr id="47" name="圖片 4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3999" y="1087010"/>
              <a:ext cx="2767019" cy="1523584"/>
            </a:xfrm>
            <a:prstGeom prst="rect">
              <a:avLst/>
            </a:prstGeom>
          </p:spPr>
        </p:pic>
        <p:pic>
          <p:nvPicPr>
            <p:cNvPr id="48" name="圖片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7498" y="4599141"/>
              <a:ext cx="2674694" cy="2201380"/>
            </a:xfrm>
            <a:prstGeom prst="rect">
              <a:avLst/>
            </a:prstGeom>
          </p:spPr>
        </p:pic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2753" y="1140058"/>
              <a:ext cx="1375191" cy="1972780"/>
            </a:xfrm>
            <a:prstGeom prst="rect">
              <a:avLst/>
            </a:prstGeom>
          </p:spPr>
        </p:pic>
      </p:grpSp>
      <p:sp>
        <p:nvSpPr>
          <p:cNvPr id="16" name="object 6"/>
          <p:cNvSpPr txBox="1"/>
          <p:nvPr/>
        </p:nvSpPr>
        <p:spPr>
          <a:xfrm>
            <a:off x="1176689" y="4007696"/>
            <a:ext cx="3140075" cy="5350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2225" algn="just">
              <a:lnSpc>
                <a:spcPct val="114599"/>
              </a:lnSpc>
              <a:spcBef>
                <a:spcPts val="95"/>
              </a:spcBef>
            </a:pPr>
            <a:r>
              <a:rPr lang="zh-TW" altLang="en-US" sz="3200" b="1" u="sng" spc="20" dirty="0" smtClean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JP Regular"/>
                <a:cs typeface="Noto Sans CJK JP Regular"/>
              </a:rPr>
              <a:t>教學應用</a:t>
            </a:r>
            <a:endParaRPr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CJK JP Regular"/>
              <a:cs typeface="Noto Sans CJK JP Regular"/>
            </a:endParaRPr>
          </a:p>
        </p:txBody>
      </p:sp>
      <p:sp>
        <p:nvSpPr>
          <p:cNvPr id="17" name="object 7"/>
          <p:cNvSpPr/>
          <p:nvPr/>
        </p:nvSpPr>
        <p:spPr>
          <a:xfrm>
            <a:off x="482497" y="4065727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19" h="428625">
                <a:moveTo>
                  <a:pt x="366293" y="0"/>
                </a:moveTo>
                <a:lnTo>
                  <a:pt x="59969" y="0"/>
                </a:lnTo>
                <a:lnTo>
                  <a:pt x="36674" y="4732"/>
                </a:lnTo>
                <a:lnTo>
                  <a:pt x="17606" y="17619"/>
                </a:lnTo>
                <a:lnTo>
                  <a:pt x="4728" y="36695"/>
                </a:lnTo>
                <a:lnTo>
                  <a:pt x="0" y="59994"/>
                </a:lnTo>
                <a:lnTo>
                  <a:pt x="0" y="368388"/>
                </a:lnTo>
                <a:lnTo>
                  <a:pt x="4728" y="391667"/>
                </a:lnTo>
                <a:lnTo>
                  <a:pt x="17606" y="410737"/>
                </a:lnTo>
                <a:lnTo>
                  <a:pt x="36674" y="423624"/>
                </a:lnTo>
                <a:lnTo>
                  <a:pt x="59969" y="428358"/>
                </a:lnTo>
                <a:lnTo>
                  <a:pt x="366293" y="428358"/>
                </a:lnTo>
                <a:lnTo>
                  <a:pt x="389610" y="423624"/>
                </a:lnTo>
                <a:lnTo>
                  <a:pt x="408689" y="410737"/>
                </a:lnTo>
                <a:lnTo>
                  <a:pt x="421571" y="391667"/>
                </a:lnTo>
                <a:lnTo>
                  <a:pt x="426300" y="368388"/>
                </a:lnTo>
                <a:lnTo>
                  <a:pt x="426300" y="59994"/>
                </a:lnTo>
                <a:lnTo>
                  <a:pt x="421571" y="36695"/>
                </a:lnTo>
                <a:lnTo>
                  <a:pt x="408689" y="17619"/>
                </a:lnTo>
                <a:lnTo>
                  <a:pt x="389610" y="4732"/>
                </a:lnTo>
                <a:lnTo>
                  <a:pt x="366293" y="0"/>
                </a:lnTo>
                <a:close/>
              </a:path>
            </a:pathLst>
          </a:custGeom>
          <a:solidFill>
            <a:srgbClr val="43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8"/>
          <p:cNvSpPr/>
          <p:nvPr/>
        </p:nvSpPr>
        <p:spPr>
          <a:xfrm>
            <a:off x="553487" y="4130281"/>
            <a:ext cx="357505" cy="363855"/>
          </a:xfrm>
          <a:custGeom>
            <a:avLst/>
            <a:gdLst/>
            <a:ahLst/>
            <a:cxnLst/>
            <a:rect l="l" t="t" r="r" b="b"/>
            <a:pathLst>
              <a:path w="357505" h="363854">
                <a:moveTo>
                  <a:pt x="155206" y="0"/>
                </a:moveTo>
                <a:lnTo>
                  <a:pt x="0" y="226263"/>
                </a:lnTo>
                <a:lnTo>
                  <a:pt x="34836" y="288061"/>
                </a:lnTo>
                <a:lnTo>
                  <a:pt x="142138" y="363804"/>
                </a:lnTo>
                <a:lnTo>
                  <a:pt x="302399" y="363804"/>
                </a:lnTo>
                <a:lnTo>
                  <a:pt x="330794" y="360131"/>
                </a:lnTo>
                <a:lnTo>
                  <a:pt x="345770" y="352659"/>
                </a:lnTo>
                <a:lnTo>
                  <a:pt x="352288" y="335768"/>
                </a:lnTo>
                <a:lnTo>
                  <a:pt x="355307" y="303834"/>
                </a:lnTo>
                <a:lnTo>
                  <a:pt x="356931" y="247904"/>
                </a:lnTo>
                <a:lnTo>
                  <a:pt x="356750" y="178636"/>
                </a:lnTo>
                <a:lnTo>
                  <a:pt x="355849" y="119710"/>
                </a:lnTo>
                <a:lnTo>
                  <a:pt x="355307" y="94805"/>
                </a:lnTo>
                <a:lnTo>
                  <a:pt x="231279" y="9906"/>
                </a:lnTo>
                <a:lnTo>
                  <a:pt x="155206" y="0"/>
                </a:lnTo>
                <a:close/>
              </a:path>
            </a:pathLst>
          </a:custGeom>
          <a:solidFill>
            <a:srgbClr val="00AC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9"/>
          <p:cNvSpPr/>
          <p:nvPr/>
        </p:nvSpPr>
        <p:spPr>
          <a:xfrm>
            <a:off x="553477" y="4126323"/>
            <a:ext cx="265430" cy="295910"/>
          </a:xfrm>
          <a:custGeom>
            <a:avLst/>
            <a:gdLst/>
            <a:ahLst/>
            <a:cxnLst/>
            <a:rect l="l" t="t" r="r" b="b"/>
            <a:pathLst>
              <a:path w="265430" h="295910">
                <a:moveTo>
                  <a:pt x="169735" y="0"/>
                </a:moveTo>
                <a:lnTo>
                  <a:pt x="116401" y="33662"/>
                </a:lnTo>
                <a:lnTo>
                  <a:pt x="15048" y="177261"/>
                </a:lnTo>
                <a:lnTo>
                  <a:pt x="0" y="222976"/>
                </a:lnTo>
                <a:lnTo>
                  <a:pt x="1179" y="238729"/>
                </a:lnTo>
                <a:lnTo>
                  <a:pt x="22259" y="281110"/>
                </a:lnTo>
                <a:lnTo>
                  <a:pt x="40321" y="295892"/>
                </a:lnTo>
                <a:lnTo>
                  <a:pt x="47890" y="294660"/>
                </a:lnTo>
                <a:lnTo>
                  <a:pt x="55574" y="283725"/>
                </a:lnTo>
                <a:lnTo>
                  <a:pt x="54316" y="276131"/>
                </a:lnTo>
                <a:lnTo>
                  <a:pt x="48855" y="272232"/>
                </a:lnTo>
                <a:lnTo>
                  <a:pt x="33000" y="255491"/>
                </a:lnTo>
                <a:lnTo>
                  <a:pt x="25087" y="234642"/>
                </a:lnTo>
                <a:lnTo>
                  <a:pt x="25556" y="212337"/>
                </a:lnTo>
                <a:lnTo>
                  <a:pt x="34847" y="191231"/>
                </a:lnTo>
                <a:lnTo>
                  <a:pt x="136193" y="47632"/>
                </a:lnTo>
                <a:lnTo>
                  <a:pt x="152996" y="31800"/>
                </a:lnTo>
                <a:lnTo>
                  <a:pt x="173861" y="23898"/>
                </a:lnTo>
                <a:lnTo>
                  <a:pt x="240747" y="23898"/>
                </a:lnTo>
                <a:lnTo>
                  <a:pt x="231291" y="13863"/>
                </a:lnTo>
                <a:lnTo>
                  <a:pt x="201339" y="670"/>
                </a:lnTo>
                <a:lnTo>
                  <a:pt x="169735" y="0"/>
                </a:lnTo>
                <a:close/>
              </a:path>
              <a:path w="265430" h="295910">
                <a:moveTo>
                  <a:pt x="240747" y="23898"/>
                </a:moveTo>
                <a:lnTo>
                  <a:pt x="173861" y="23898"/>
                </a:lnTo>
                <a:lnTo>
                  <a:pt x="196165" y="24371"/>
                </a:lnTo>
                <a:lnTo>
                  <a:pt x="217283" y="33662"/>
                </a:lnTo>
                <a:lnTo>
                  <a:pt x="233099" y="50434"/>
                </a:lnTo>
                <a:lnTo>
                  <a:pt x="240998" y="71286"/>
                </a:lnTo>
                <a:lnTo>
                  <a:pt x="240523" y="93577"/>
                </a:lnTo>
                <a:lnTo>
                  <a:pt x="231215" y="114663"/>
                </a:lnTo>
                <a:lnTo>
                  <a:pt x="227354" y="120200"/>
                </a:lnTo>
                <a:lnTo>
                  <a:pt x="228649" y="127731"/>
                </a:lnTo>
                <a:lnTo>
                  <a:pt x="239571" y="135428"/>
                </a:lnTo>
                <a:lnTo>
                  <a:pt x="247140" y="134094"/>
                </a:lnTo>
                <a:lnTo>
                  <a:pt x="251014" y="128658"/>
                </a:lnTo>
                <a:lnTo>
                  <a:pt x="264188" y="98751"/>
                </a:lnTo>
                <a:lnTo>
                  <a:pt x="264860" y="67160"/>
                </a:lnTo>
                <a:lnTo>
                  <a:pt x="253678" y="37620"/>
                </a:lnTo>
                <a:lnTo>
                  <a:pt x="240747" y="238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0"/>
          <p:cNvSpPr/>
          <p:nvPr/>
        </p:nvSpPr>
        <p:spPr>
          <a:xfrm>
            <a:off x="618689" y="4196932"/>
            <a:ext cx="191675" cy="2000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1"/>
          <p:cNvSpPr/>
          <p:nvPr/>
        </p:nvSpPr>
        <p:spPr>
          <a:xfrm>
            <a:off x="482497" y="1545348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19" h="428625">
                <a:moveTo>
                  <a:pt x="366293" y="0"/>
                </a:moveTo>
                <a:lnTo>
                  <a:pt x="59969" y="0"/>
                </a:lnTo>
                <a:lnTo>
                  <a:pt x="36674" y="4734"/>
                </a:lnTo>
                <a:lnTo>
                  <a:pt x="17606" y="17624"/>
                </a:lnTo>
                <a:lnTo>
                  <a:pt x="4728" y="36701"/>
                </a:lnTo>
                <a:lnTo>
                  <a:pt x="0" y="59994"/>
                </a:lnTo>
                <a:lnTo>
                  <a:pt x="0" y="368401"/>
                </a:lnTo>
                <a:lnTo>
                  <a:pt x="4728" y="391678"/>
                </a:lnTo>
                <a:lnTo>
                  <a:pt x="17606" y="410743"/>
                </a:lnTo>
                <a:lnTo>
                  <a:pt x="36674" y="423626"/>
                </a:lnTo>
                <a:lnTo>
                  <a:pt x="59969" y="428358"/>
                </a:lnTo>
                <a:lnTo>
                  <a:pt x="366293" y="428358"/>
                </a:lnTo>
                <a:lnTo>
                  <a:pt x="389610" y="423626"/>
                </a:lnTo>
                <a:lnTo>
                  <a:pt x="408689" y="410743"/>
                </a:lnTo>
                <a:lnTo>
                  <a:pt x="421571" y="391678"/>
                </a:lnTo>
                <a:lnTo>
                  <a:pt x="426300" y="368401"/>
                </a:lnTo>
                <a:lnTo>
                  <a:pt x="426300" y="59994"/>
                </a:lnTo>
                <a:lnTo>
                  <a:pt x="421571" y="36701"/>
                </a:lnTo>
                <a:lnTo>
                  <a:pt x="408689" y="17624"/>
                </a:lnTo>
                <a:lnTo>
                  <a:pt x="389610" y="4734"/>
                </a:lnTo>
                <a:lnTo>
                  <a:pt x="366293" y="0"/>
                </a:lnTo>
                <a:close/>
              </a:path>
            </a:pathLst>
          </a:custGeom>
          <a:solidFill>
            <a:srgbClr val="43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2"/>
          <p:cNvSpPr/>
          <p:nvPr/>
        </p:nvSpPr>
        <p:spPr>
          <a:xfrm>
            <a:off x="553487" y="1609915"/>
            <a:ext cx="357505" cy="363855"/>
          </a:xfrm>
          <a:custGeom>
            <a:avLst/>
            <a:gdLst/>
            <a:ahLst/>
            <a:cxnLst/>
            <a:rect l="l" t="t" r="r" b="b"/>
            <a:pathLst>
              <a:path w="357505" h="363855">
                <a:moveTo>
                  <a:pt x="155206" y="0"/>
                </a:moveTo>
                <a:lnTo>
                  <a:pt x="0" y="226263"/>
                </a:lnTo>
                <a:lnTo>
                  <a:pt x="34836" y="288074"/>
                </a:lnTo>
                <a:lnTo>
                  <a:pt x="142138" y="363804"/>
                </a:lnTo>
                <a:lnTo>
                  <a:pt x="302399" y="363804"/>
                </a:lnTo>
                <a:lnTo>
                  <a:pt x="330794" y="360131"/>
                </a:lnTo>
                <a:lnTo>
                  <a:pt x="345770" y="352659"/>
                </a:lnTo>
                <a:lnTo>
                  <a:pt x="352288" y="335768"/>
                </a:lnTo>
                <a:lnTo>
                  <a:pt x="355307" y="303834"/>
                </a:lnTo>
                <a:lnTo>
                  <a:pt x="356931" y="247904"/>
                </a:lnTo>
                <a:lnTo>
                  <a:pt x="356750" y="178636"/>
                </a:lnTo>
                <a:lnTo>
                  <a:pt x="355849" y="119710"/>
                </a:lnTo>
                <a:lnTo>
                  <a:pt x="355307" y="94805"/>
                </a:lnTo>
                <a:lnTo>
                  <a:pt x="231279" y="9906"/>
                </a:lnTo>
                <a:lnTo>
                  <a:pt x="155206" y="0"/>
                </a:lnTo>
                <a:close/>
              </a:path>
            </a:pathLst>
          </a:custGeom>
          <a:solidFill>
            <a:srgbClr val="00AC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3"/>
          <p:cNvSpPr/>
          <p:nvPr/>
        </p:nvSpPr>
        <p:spPr>
          <a:xfrm>
            <a:off x="553477" y="1605949"/>
            <a:ext cx="265430" cy="295910"/>
          </a:xfrm>
          <a:custGeom>
            <a:avLst/>
            <a:gdLst/>
            <a:ahLst/>
            <a:cxnLst/>
            <a:rect l="l" t="t" r="r" b="b"/>
            <a:pathLst>
              <a:path w="265430" h="295910">
                <a:moveTo>
                  <a:pt x="169735" y="0"/>
                </a:moveTo>
                <a:lnTo>
                  <a:pt x="116392" y="33670"/>
                </a:lnTo>
                <a:lnTo>
                  <a:pt x="15048" y="177269"/>
                </a:lnTo>
                <a:lnTo>
                  <a:pt x="0" y="222984"/>
                </a:lnTo>
                <a:lnTo>
                  <a:pt x="1179" y="238737"/>
                </a:lnTo>
                <a:lnTo>
                  <a:pt x="22259" y="281118"/>
                </a:lnTo>
                <a:lnTo>
                  <a:pt x="40321" y="295900"/>
                </a:lnTo>
                <a:lnTo>
                  <a:pt x="47890" y="294655"/>
                </a:lnTo>
                <a:lnTo>
                  <a:pt x="55574" y="283733"/>
                </a:lnTo>
                <a:lnTo>
                  <a:pt x="54316" y="276126"/>
                </a:lnTo>
                <a:lnTo>
                  <a:pt x="48855" y="272227"/>
                </a:lnTo>
                <a:lnTo>
                  <a:pt x="33000" y="255488"/>
                </a:lnTo>
                <a:lnTo>
                  <a:pt x="25087" y="234643"/>
                </a:lnTo>
                <a:lnTo>
                  <a:pt x="25556" y="212343"/>
                </a:lnTo>
                <a:lnTo>
                  <a:pt x="34847" y="191239"/>
                </a:lnTo>
                <a:lnTo>
                  <a:pt x="136193" y="47628"/>
                </a:lnTo>
                <a:lnTo>
                  <a:pt x="152996" y="31797"/>
                </a:lnTo>
                <a:lnTo>
                  <a:pt x="173861" y="23899"/>
                </a:lnTo>
                <a:lnTo>
                  <a:pt x="240750" y="23899"/>
                </a:lnTo>
                <a:lnTo>
                  <a:pt x="231291" y="13858"/>
                </a:lnTo>
                <a:lnTo>
                  <a:pt x="201339" y="667"/>
                </a:lnTo>
                <a:lnTo>
                  <a:pt x="169735" y="0"/>
                </a:lnTo>
                <a:close/>
              </a:path>
              <a:path w="265430" h="295910">
                <a:moveTo>
                  <a:pt x="240750" y="23899"/>
                </a:moveTo>
                <a:lnTo>
                  <a:pt x="173861" y="23899"/>
                </a:lnTo>
                <a:lnTo>
                  <a:pt x="196165" y="24377"/>
                </a:lnTo>
                <a:lnTo>
                  <a:pt x="217283" y="33670"/>
                </a:lnTo>
                <a:lnTo>
                  <a:pt x="233099" y="50441"/>
                </a:lnTo>
                <a:lnTo>
                  <a:pt x="240998" y="71293"/>
                </a:lnTo>
                <a:lnTo>
                  <a:pt x="240523" y="93580"/>
                </a:lnTo>
                <a:lnTo>
                  <a:pt x="231215" y="114658"/>
                </a:lnTo>
                <a:lnTo>
                  <a:pt x="227354" y="120208"/>
                </a:lnTo>
                <a:lnTo>
                  <a:pt x="228649" y="127739"/>
                </a:lnTo>
                <a:lnTo>
                  <a:pt x="239571" y="135435"/>
                </a:lnTo>
                <a:lnTo>
                  <a:pt x="247140" y="134102"/>
                </a:lnTo>
                <a:lnTo>
                  <a:pt x="251014" y="128666"/>
                </a:lnTo>
                <a:lnTo>
                  <a:pt x="264188" y="98758"/>
                </a:lnTo>
                <a:lnTo>
                  <a:pt x="264860" y="67167"/>
                </a:lnTo>
                <a:lnTo>
                  <a:pt x="253678" y="37623"/>
                </a:lnTo>
                <a:lnTo>
                  <a:pt x="240750" y="238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618689" y="1676572"/>
            <a:ext cx="191675" cy="2000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5"/>
          <p:cNvSpPr/>
          <p:nvPr/>
        </p:nvSpPr>
        <p:spPr>
          <a:xfrm>
            <a:off x="482497" y="5346724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19" h="428625">
                <a:moveTo>
                  <a:pt x="366293" y="0"/>
                </a:moveTo>
                <a:lnTo>
                  <a:pt x="59969" y="0"/>
                </a:lnTo>
                <a:lnTo>
                  <a:pt x="36674" y="4734"/>
                </a:lnTo>
                <a:lnTo>
                  <a:pt x="17606" y="17626"/>
                </a:lnTo>
                <a:lnTo>
                  <a:pt x="4728" y="36706"/>
                </a:lnTo>
                <a:lnTo>
                  <a:pt x="0" y="60007"/>
                </a:lnTo>
                <a:lnTo>
                  <a:pt x="0" y="368376"/>
                </a:lnTo>
                <a:lnTo>
                  <a:pt x="4728" y="391669"/>
                </a:lnTo>
                <a:lnTo>
                  <a:pt x="17606" y="410746"/>
                </a:lnTo>
                <a:lnTo>
                  <a:pt x="36674" y="423636"/>
                </a:lnTo>
                <a:lnTo>
                  <a:pt x="59969" y="428371"/>
                </a:lnTo>
                <a:lnTo>
                  <a:pt x="366293" y="428371"/>
                </a:lnTo>
                <a:lnTo>
                  <a:pt x="389610" y="423636"/>
                </a:lnTo>
                <a:lnTo>
                  <a:pt x="408689" y="410746"/>
                </a:lnTo>
                <a:lnTo>
                  <a:pt x="421571" y="391669"/>
                </a:lnTo>
                <a:lnTo>
                  <a:pt x="426300" y="368376"/>
                </a:lnTo>
                <a:lnTo>
                  <a:pt x="426300" y="60007"/>
                </a:lnTo>
                <a:lnTo>
                  <a:pt x="421571" y="36706"/>
                </a:lnTo>
                <a:lnTo>
                  <a:pt x="408689" y="17626"/>
                </a:lnTo>
                <a:lnTo>
                  <a:pt x="389610" y="4734"/>
                </a:lnTo>
                <a:lnTo>
                  <a:pt x="366293" y="0"/>
                </a:lnTo>
                <a:close/>
              </a:path>
            </a:pathLst>
          </a:custGeom>
          <a:solidFill>
            <a:srgbClr val="43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6"/>
          <p:cNvSpPr/>
          <p:nvPr/>
        </p:nvSpPr>
        <p:spPr>
          <a:xfrm>
            <a:off x="553487" y="5411266"/>
            <a:ext cx="357505" cy="363855"/>
          </a:xfrm>
          <a:custGeom>
            <a:avLst/>
            <a:gdLst/>
            <a:ahLst/>
            <a:cxnLst/>
            <a:rect l="l" t="t" r="r" b="b"/>
            <a:pathLst>
              <a:path w="357505" h="363854">
                <a:moveTo>
                  <a:pt x="155206" y="0"/>
                </a:moveTo>
                <a:lnTo>
                  <a:pt x="0" y="226326"/>
                </a:lnTo>
                <a:lnTo>
                  <a:pt x="34836" y="288099"/>
                </a:lnTo>
                <a:lnTo>
                  <a:pt x="142138" y="363829"/>
                </a:lnTo>
                <a:lnTo>
                  <a:pt x="302399" y="363829"/>
                </a:lnTo>
                <a:lnTo>
                  <a:pt x="330794" y="360177"/>
                </a:lnTo>
                <a:lnTo>
                  <a:pt x="345770" y="352710"/>
                </a:lnTo>
                <a:lnTo>
                  <a:pt x="352288" y="335804"/>
                </a:lnTo>
                <a:lnTo>
                  <a:pt x="355307" y="303834"/>
                </a:lnTo>
                <a:lnTo>
                  <a:pt x="356931" y="247919"/>
                </a:lnTo>
                <a:lnTo>
                  <a:pt x="356750" y="178644"/>
                </a:lnTo>
                <a:lnTo>
                  <a:pt x="355849" y="119704"/>
                </a:lnTo>
                <a:lnTo>
                  <a:pt x="355307" y="94792"/>
                </a:lnTo>
                <a:lnTo>
                  <a:pt x="231279" y="9931"/>
                </a:lnTo>
                <a:lnTo>
                  <a:pt x="155206" y="0"/>
                </a:lnTo>
                <a:close/>
              </a:path>
            </a:pathLst>
          </a:custGeom>
          <a:solidFill>
            <a:srgbClr val="00AC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7"/>
          <p:cNvSpPr/>
          <p:nvPr/>
        </p:nvSpPr>
        <p:spPr>
          <a:xfrm>
            <a:off x="553477" y="5407345"/>
            <a:ext cx="265430" cy="295910"/>
          </a:xfrm>
          <a:custGeom>
            <a:avLst/>
            <a:gdLst/>
            <a:ahLst/>
            <a:cxnLst/>
            <a:rect l="l" t="t" r="r" b="b"/>
            <a:pathLst>
              <a:path w="265430" h="295910">
                <a:moveTo>
                  <a:pt x="169735" y="0"/>
                </a:moveTo>
                <a:lnTo>
                  <a:pt x="116419" y="33654"/>
                </a:lnTo>
                <a:lnTo>
                  <a:pt x="15048" y="177215"/>
                </a:lnTo>
                <a:lnTo>
                  <a:pt x="0" y="222957"/>
                </a:lnTo>
                <a:lnTo>
                  <a:pt x="1179" y="238747"/>
                </a:lnTo>
                <a:lnTo>
                  <a:pt x="22259" y="281100"/>
                </a:lnTo>
                <a:lnTo>
                  <a:pt x="40321" y="295884"/>
                </a:lnTo>
                <a:lnTo>
                  <a:pt x="47890" y="294614"/>
                </a:lnTo>
                <a:lnTo>
                  <a:pt x="51751" y="289077"/>
                </a:lnTo>
                <a:lnTo>
                  <a:pt x="55574" y="283692"/>
                </a:lnTo>
                <a:lnTo>
                  <a:pt x="54316" y="276072"/>
                </a:lnTo>
                <a:lnTo>
                  <a:pt x="48855" y="272211"/>
                </a:lnTo>
                <a:lnTo>
                  <a:pt x="33000" y="255462"/>
                </a:lnTo>
                <a:lnTo>
                  <a:pt x="25087" y="234616"/>
                </a:lnTo>
                <a:lnTo>
                  <a:pt x="25556" y="212318"/>
                </a:lnTo>
                <a:lnTo>
                  <a:pt x="34847" y="191211"/>
                </a:lnTo>
                <a:lnTo>
                  <a:pt x="136193" y="47586"/>
                </a:lnTo>
                <a:lnTo>
                  <a:pt x="152996" y="31765"/>
                </a:lnTo>
                <a:lnTo>
                  <a:pt x="173861" y="23866"/>
                </a:lnTo>
                <a:lnTo>
                  <a:pt x="240729" y="23866"/>
                </a:lnTo>
                <a:lnTo>
                  <a:pt x="231291" y="13855"/>
                </a:lnTo>
                <a:lnTo>
                  <a:pt x="201339" y="661"/>
                </a:lnTo>
                <a:lnTo>
                  <a:pt x="169735" y="0"/>
                </a:lnTo>
                <a:close/>
              </a:path>
              <a:path w="265430" h="295910">
                <a:moveTo>
                  <a:pt x="240729" y="23866"/>
                </a:moveTo>
                <a:lnTo>
                  <a:pt x="173861" y="23866"/>
                </a:lnTo>
                <a:lnTo>
                  <a:pt x="196165" y="24344"/>
                </a:lnTo>
                <a:lnTo>
                  <a:pt x="217283" y="33654"/>
                </a:lnTo>
                <a:lnTo>
                  <a:pt x="233099" y="50437"/>
                </a:lnTo>
                <a:lnTo>
                  <a:pt x="240998" y="71291"/>
                </a:lnTo>
                <a:lnTo>
                  <a:pt x="240523" y="93583"/>
                </a:lnTo>
                <a:lnTo>
                  <a:pt x="231215" y="114680"/>
                </a:lnTo>
                <a:lnTo>
                  <a:pt x="227354" y="120116"/>
                </a:lnTo>
                <a:lnTo>
                  <a:pt x="228649" y="127711"/>
                </a:lnTo>
                <a:lnTo>
                  <a:pt x="239571" y="135420"/>
                </a:lnTo>
                <a:lnTo>
                  <a:pt x="247140" y="134111"/>
                </a:lnTo>
                <a:lnTo>
                  <a:pt x="251014" y="128612"/>
                </a:lnTo>
                <a:lnTo>
                  <a:pt x="264188" y="98723"/>
                </a:lnTo>
                <a:lnTo>
                  <a:pt x="264860" y="67138"/>
                </a:lnTo>
                <a:lnTo>
                  <a:pt x="253678" y="37601"/>
                </a:lnTo>
                <a:lnTo>
                  <a:pt x="240729" y="238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8"/>
          <p:cNvSpPr/>
          <p:nvPr/>
        </p:nvSpPr>
        <p:spPr>
          <a:xfrm>
            <a:off x="618689" y="5477909"/>
            <a:ext cx="191675" cy="2000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51"/>
          <p:cNvSpPr txBox="1"/>
          <p:nvPr/>
        </p:nvSpPr>
        <p:spPr>
          <a:xfrm>
            <a:off x="1176689" y="1447800"/>
            <a:ext cx="1871311" cy="5350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95"/>
              </a:spcBef>
            </a:pPr>
            <a:r>
              <a:rPr lang="zh-TW" altLang="en-US" sz="3200" b="1" u="sng" spc="20" dirty="0" smtClean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JP Regular"/>
                <a:cs typeface="Noto Sans CJK JP Regular"/>
              </a:rPr>
              <a:t>硬體介紹</a:t>
            </a:r>
            <a:endParaRPr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CJK JP Regular"/>
              <a:cs typeface="Noto Sans CJK JP Regular"/>
            </a:endParaRPr>
          </a:p>
        </p:txBody>
      </p:sp>
      <p:sp>
        <p:nvSpPr>
          <p:cNvPr id="32" name="object 52"/>
          <p:cNvSpPr/>
          <p:nvPr/>
        </p:nvSpPr>
        <p:spPr>
          <a:xfrm>
            <a:off x="482497" y="2756319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19" h="428625">
                <a:moveTo>
                  <a:pt x="366293" y="0"/>
                </a:moveTo>
                <a:lnTo>
                  <a:pt x="59969" y="0"/>
                </a:lnTo>
                <a:lnTo>
                  <a:pt x="36674" y="4732"/>
                </a:lnTo>
                <a:lnTo>
                  <a:pt x="17606" y="17619"/>
                </a:lnTo>
                <a:lnTo>
                  <a:pt x="4728" y="36695"/>
                </a:lnTo>
                <a:lnTo>
                  <a:pt x="0" y="59994"/>
                </a:lnTo>
                <a:lnTo>
                  <a:pt x="0" y="368401"/>
                </a:lnTo>
                <a:lnTo>
                  <a:pt x="4728" y="391678"/>
                </a:lnTo>
                <a:lnTo>
                  <a:pt x="17606" y="410743"/>
                </a:lnTo>
                <a:lnTo>
                  <a:pt x="36674" y="423626"/>
                </a:lnTo>
                <a:lnTo>
                  <a:pt x="59969" y="428358"/>
                </a:lnTo>
                <a:lnTo>
                  <a:pt x="366293" y="428358"/>
                </a:lnTo>
                <a:lnTo>
                  <a:pt x="389610" y="423626"/>
                </a:lnTo>
                <a:lnTo>
                  <a:pt x="408689" y="410743"/>
                </a:lnTo>
                <a:lnTo>
                  <a:pt x="421571" y="391678"/>
                </a:lnTo>
                <a:lnTo>
                  <a:pt x="426300" y="368401"/>
                </a:lnTo>
                <a:lnTo>
                  <a:pt x="426300" y="59994"/>
                </a:lnTo>
                <a:lnTo>
                  <a:pt x="421571" y="36695"/>
                </a:lnTo>
                <a:lnTo>
                  <a:pt x="408689" y="17619"/>
                </a:lnTo>
                <a:lnTo>
                  <a:pt x="389610" y="4732"/>
                </a:lnTo>
                <a:lnTo>
                  <a:pt x="366293" y="0"/>
                </a:lnTo>
                <a:close/>
              </a:path>
            </a:pathLst>
          </a:custGeom>
          <a:solidFill>
            <a:srgbClr val="43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3"/>
          <p:cNvSpPr/>
          <p:nvPr/>
        </p:nvSpPr>
        <p:spPr>
          <a:xfrm>
            <a:off x="553487" y="2820885"/>
            <a:ext cx="357505" cy="363855"/>
          </a:xfrm>
          <a:custGeom>
            <a:avLst/>
            <a:gdLst/>
            <a:ahLst/>
            <a:cxnLst/>
            <a:rect l="l" t="t" r="r" b="b"/>
            <a:pathLst>
              <a:path w="357505" h="363855">
                <a:moveTo>
                  <a:pt x="155206" y="0"/>
                </a:moveTo>
                <a:lnTo>
                  <a:pt x="0" y="226263"/>
                </a:lnTo>
                <a:lnTo>
                  <a:pt x="34836" y="288074"/>
                </a:lnTo>
                <a:lnTo>
                  <a:pt x="142138" y="363804"/>
                </a:lnTo>
                <a:lnTo>
                  <a:pt x="302399" y="363804"/>
                </a:lnTo>
                <a:lnTo>
                  <a:pt x="330794" y="360131"/>
                </a:lnTo>
                <a:lnTo>
                  <a:pt x="345770" y="352659"/>
                </a:lnTo>
                <a:lnTo>
                  <a:pt x="352288" y="335768"/>
                </a:lnTo>
                <a:lnTo>
                  <a:pt x="355307" y="303834"/>
                </a:lnTo>
                <a:lnTo>
                  <a:pt x="356931" y="247904"/>
                </a:lnTo>
                <a:lnTo>
                  <a:pt x="356750" y="178636"/>
                </a:lnTo>
                <a:lnTo>
                  <a:pt x="355849" y="119710"/>
                </a:lnTo>
                <a:lnTo>
                  <a:pt x="355307" y="94805"/>
                </a:lnTo>
                <a:lnTo>
                  <a:pt x="231279" y="9906"/>
                </a:lnTo>
                <a:lnTo>
                  <a:pt x="155206" y="0"/>
                </a:lnTo>
                <a:close/>
              </a:path>
            </a:pathLst>
          </a:custGeom>
          <a:solidFill>
            <a:srgbClr val="00AC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54"/>
          <p:cNvSpPr/>
          <p:nvPr/>
        </p:nvSpPr>
        <p:spPr>
          <a:xfrm>
            <a:off x="553477" y="2816928"/>
            <a:ext cx="265430" cy="295910"/>
          </a:xfrm>
          <a:custGeom>
            <a:avLst/>
            <a:gdLst/>
            <a:ahLst/>
            <a:cxnLst/>
            <a:rect l="l" t="t" r="r" b="b"/>
            <a:pathLst>
              <a:path w="265430" h="295910">
                <a:moveTo>
                  <a:pt x="169735" y="0"/>
                </a:moveTo>
                <a:lnTo>
                  <a:pt x="116401" y="33662"/>
                </a:lnTo>
                <a:lnTo>
                  <a:pt x="15048" y="177261"/>
                </a:lnTo>
                <a:lnTo>
                  <a:pt x="0" y="222976"/>
                </a:lnTo>
                <a:lnTo>
                  <a:pt x="1179" y="238729"/>
                </a:lnTo>
                <a:lnTo>
                  <a:pt x="22259" y="281115"/>
                </a:lnTo>
                <a:lnTo>
                  <a:pt x="40321" y="295892"/>
                </a:lnTo>
                <a:lnTo>
                  <a:pt x="47890" y="294660"/>
                </a:lnTo>
                <a:lnTo>
                  <a:pt x="55574" y="283725"/>
                </a:lnTo>
                <a:lnTo>
                  <a:pt x="54316" y="276131"/>
                </a:lnTo>
                <a:lnTo>
                  <a:pt x="48855" y="272232"/>
                </a:lnTo>
                <a:lnTo>
                  <a:pt x="33000" y="255491"/>
                </a:lnTo>
                <a:lnTo>
                  <a:pt x="25087" y="234642"/>
                </a:lnTo>
                <a:lnTo>
                  <a:pt x="25556" y="212337"/>
                </a:lnTo>
                <a:lnTo>
                  <a:pt x="34847" y="191231"/>
                </a:lnTo>
                <a:lnTo>
                  <a:pt x="136193" y="47632"/>
                </a:lnTo>
                <a:lnTo>
                  <a:pt x="152996" y="31800"/>
                </a:lnTo>
                <a:lnTo>
                  <a:pt x="173861" y="23898"/>
                </a:lnTo>
                <a:lnTo>
                  <a:pt x="240747" y="23898"/>
                </a:lnTo>
                <a:lnTo>
                  <a:pt x="231291" y="13863"/>
                </a:lnTo>
                <a:lnTo>
                  <a:pt x="201339" y="670"/>
                </a:lnTo>
                <a:lnTo>
                  <a:pt x="169735" y="0"/>
                </a:lnTo>
                <a:close/>
              </a:path>
              <a:path w="265430" h="295910">
                <a:moveTo>
                  <a:pt x="240747" y="23898"/>
                </a:moveTo>
                <a:lnTo>
                  <a:pt x="173861" y="23898"/>
                </a:lnTo>
                <a:lnTo>
                  <a:pt x="196165" y="24371"/>
                </a:lnTo>
                <a:lnTo>
                  <a:pt x="217283" y="33662"/>
                </a:lnTo>
                <a:lnTo>
                  <a:pt x="233099" y="50434"/>
                </a:lnTo>
                <a:lnTo>
                  <a:pt x="240998" y="71286"/>
                </a:lnTo>
                <a:lnTo>
                  <a:pt x="240523" y="93577"/>
                </a:lnTo>
                <a:lnTo>
                  <a:pt x="231215" y="114663"/>
                </a:lnTo>
                <a:lnTo>
                  <a:pt x="227354" y="120200"/>
                </a:lnTo>
                <a:lnTo>
                  <a:pt x="228649" y="127731"/>
                </a:lnTo>
                <a:lnTo>
                  <a:pt x="239571" y="135428"/>
                </a:lnTo>
                <a:lnTo>
                  <a:pt x="247140" y="134094"/>
                </a:lnTo>
                <a:lnTo>
                  <a:pt x="251014" y="128658"/>
                </a:lnTo>
                <a:lnTo>
                  <a:pt x="264188" y="98751"/>
                </a:lnTo>
                <a:lnTo>
                  <a:pt x="264860" y="67160"/>
                </a:lnTo>
                <a:lnTo>
                  <a:pt x="253678" y="37620"/>
                </a:lnTo>
                <a:lnTo>
                  <a:pt x="240747" y="238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5"/>
          <p:cNvSpPr/>
          <p:nvPr/>
        </p:nvSpPr>
        <p:spPr>
          <a:xfrm>
            <a:off x="618689" y="2887537"/>
            <a:ext cx="191675" cy="2000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56"/>
          <p:cNvSpPr txBox="1"/>
          <p:nvPr/>
        </p:nvSpPr>
        <p:spPr>
          <a:xfrm>
            <a:off x="1176689" y="2698302"/>
            <a:ext cx="3122930" cy="5350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95"/>
              </a:spcBef>
            </a:pPr>
            <a:r>
              <a:rPr lang="zh-TW" altLang="en-US" sz="3200" b="1" u="sng" spc="20" dirty="0" smtClean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JP Regular"/>
                <a:cs typeface="Noto Sans CJK JP Regular"/>
              </a:rPr>
              <a:t>內建功能介紹</a:t>
            </a:r>
            <a:endParaRPr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CJK JP Regular"/>
              <a:cs typeface="Noto Sans CJK JP Regular"/>
            </a:endParaRPr>
          </a:p>
        </p:txBody>
      </p:sp>
      <p:sp>
        <p:nvSpPr>
          <p:cNvPr id="37" name="object 6"/>
          <p:cNvSpPr txBox="1"/>
          <p:nvPr/>
        </p:nvSpPr>
        <p:spPr>
          <a:xfrm>
            <a:off x="1176689" y="5288688"/>
            <a:ext cx="3140075" cy="5350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2225" algn="just">
              <a:lnSpc>
                <a:spcPct val="114599"/>
              </a:lnSpc>
              <a:spcBef>
                <a:spcPts val="95"/>
              </a:spcBef>
            </a:pPr>
            <a:r>
              <a:rPr lang="zh-TW" altLang="en-US" sz="3200" b="1" u="sng" spc="20" dirty="0" smtClean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JP Regular"/>
                <a:cs typeface="Noto Sans CJK JP Regular"/>
              </a:rPr>
              <a:t>討</a:t>
            </a:r>
            <a:r>
              <a:rPr lang="zh-TW" altLang="en-US" sz="3200" b="1" u="sng" spc="2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JP Regular"/>
                <a:cs typeface="Noto Sans CJK JP Regular"/>
              </a:rPr>
              <a:t>論</a:t>
            </a:r>
            <a:r>
              <a:rPr lang="zh-TW" altLang="en-US" sz="3200" b="1" u="sng" spc="20" dirty="0" smtClean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JP Regular"/>
                <a:cs typeface="Noto Sans CJK JP Regular"/>
              </a:rPr>
              <a:t>時間</a:t>
            </a:r>
            <a:endParaRPr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CJK JP Regular"/>
              <a:cs typeface="Noto Sans CJK JP Regular"/>
            </a:endParaRPr>
          </a:p>
        </p:txBody>
      </p:sp>
      <p:sp>
        <p:nvSpPr>
          <p:cNvPr id="38" name="object 14"/>
          <p:cNvSpPr/>
          <p:nvPr/>
        </p:nvSpPr>
        <p:spPr>
          <a:xfrm>
            <a:off x="0" y="284340"/>
            <a:ext cx="12192000" cy="668655"/>
          </a:xfrm>
          <a:custGeom>
            <a:avLst/>
            <a:gdLst/>
            <a:ahLst/>
            <a:cxnLst/>
            <a:rect l="l" t="t" r="r" b="b"/>
            <a:pathLst>
              <a:path w="12192000" h="668655">
                <a:moveTo>
                  <a:pt x="12192000" y="668083"/>
                </a:moveTo>
                <a:lnTo>
                  <a:pt x="0" y="6680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68083"/>
                </a:lnTo>
                <a:close/>
              </a:path>
            </a:pathLst>
          </a:custGeom>
          <a:solidFill>
            <a:srgbClr val="0A04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5"/>
          <p:cNvSpPr/>
          <p:nvPr/>
        </p:nvSpPr>
        <p:spPr>
          <a:xfrm>
            <a:off x="984200" y="441297"/>
            <a:ext cx="2204567" cy="32860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9"/>
          <p:cNvSpPr txBox="1"/>
          <p:nvPr/>
        </p:nvSpPr>
        <p:spPr>
          <a:xfrm>
            <a:off x="8271118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pic>
        <p:nvPicPr>
          <p:cNvPr id="41" name="圖片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90" y="332656"/>
            <a:ext cx="3917019" cy="5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8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/>
          <p:nvPr/>
        </p:nvSpPr>
        <p:spPr>
          <a:xfrm>
            <a:off x="3751998" y="319731"/>
            <a:ext cx="3558447" cy="47370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•高</a:t>
            </a:r>
            <a:r>
              <a:rPr sz="2650" spc="6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規</a:t>
            </a:r>
            <a:r>
              <a:rPr sz="4350" spc="-165" baseline="19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Android8.</a:t>
            </a:r>
            <a:r>
              <a:rPr sz="4350" spc="-209" baseline="19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0</a:t>
            </a:r>
            <a:r>
              <a:rPr sz="2650" spc="-1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系統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06750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729161" y="3359894"/>
            <a:ext cx="2714644" cy="107721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108</a:t>
            </a:r>
            <a:r>
              <a:rPr lang="zh-TW" altLang="en-US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高雄市</a:t>
            </a:r>
            <a:endParaRPr lang="en-US" altLang="zh-TW" sz="3200" b="1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  <a:p>
            <a:pPr algn="ctr"/>
            <a:r>
              <a:rPr lang="zh-TW" altLang="en-US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直播教室</a:t>
            </a:r>
            <a:endParaRPr lang="zh-TW" altLang="en-US" sz="32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8748195" y="3359894"/>
            <a:ext cx="2714644" cy="107721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FMKTA</a:t>
            </a:r>
          </a:p>
          <a:p>
            <a:pPr algn="ctr"/>
            <a:r>
              <a:rPr lang="en-US" altLang="zh-TW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APK</a:t>
            </a:r>
            <a:r>
              <a:rPr lang="zh-TW" altLang="en-US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下載</a:t>
            </a:r>
            <a:endParaRPr lang="en-US" altLang="zh-TW" sz="3200" b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sp>
        <p:nvSpPr>
          <p:cNvPr id="9" name="object 14"/>
          <p:cNvSpPr/>
          <p:nvPr/>
        </p:nvSpPr>
        <p:spPr>
          <a:xfrm>
            <a:off x="0" y="284340"/>
            <a:ext cx="12192000" cy="668655"/>
          </a:xfrm>
          <a:custGeom>
            <a:avLst/>
            <a:gdLst/>
            <a:ahLst/>
            <a:cxnLst/>
            <a:rect l="l" t="t" r="r" b="b"/>
            <a:pathLst>
              <a:path w="12192000" h="668655">
                <a:moveTo>
                  <a:pt x="12192000" y="668083"/>
                </a:moveTo>
                <a:lnTo>
                  <a:pt x="0" y="6680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68083"/>
                </a:lnTo>
                <a:close/>
              </a:path>
            </a:pathLst>
          </a:custGeom>
          <a:solidFill>
            <a:srgbClr val="0A04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984200" y="441297"/>
            <a:ext cx="2204567" cy="328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 txBox="1"/>
          <p:nvPr/>
        </p:nvSpPr>
        <p:spPr>
          <a:xfrm>
            <a:off x="8271118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90" y="332656"/>
            <a:ext cx="3917019" cy="57155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06" y="1484784"/>
            <a:ext cx="4636187" cy="463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0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/>
          <p:nvPr/>
        </p:nvSpPr>
        <p:spPr>
          <a:xfrm>
            <a:off x="3751998" y="319731"/>
            <a:ext cx="3558447" cy="47370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•高</a:t>
            </a:r>
            <a:r>
              <a:rPr sz="2650" spc="6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規</a:t>
            </a:r>
            <a:r>
              <a:rPr sz="4350" spc="-165" baseline="19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Android8.</a:t>
            </a:r>
            <a:r>
              <a:rPr sz="4350" spc="-209" baseline="19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0</a:t>
            </a:r>
            <a:r>
              <a:rPr sz="2650" spc="-1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系統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06750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729161" y="3359894"/>
            <a:ext cx="2714644" cy="107721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108</a:t>
            </a:r>
            <a:r>
              <a:rPr lang="zh-TW" altLang="en-US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高雄市</a:t>
            </a:r>
            <a:endParaRPr lang="en-US" altLang="zh-TW" sz="3200" b="1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  <a:p>
            <a:pPr algn="ctr"/>
            <a:r>
              <a:rPr lang="zh-TW" altLang="en-US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直播教室</a:t>
            </a:r>
            <a:endParaRPr lang="zh-TW" altLang="en-US" sz="32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8748195" y="3620338"/>
            <a:ext cx="2714644" cy="58477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簡報檔下載</a:t>
            </a:r>
            <a:endParaRPr lang="zh-TW" altLang="en-US" sz="3200" b="1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sp>
        <p:nvSpPr>
          <p:cNvPr id="9" name="object 14"/>
          <p:cNvSpPr/>
          <p:nvPr/>
        </p:nvSpPr>
        <p:spPr>
          <a:xfrm>
            <a:off x="0" y="284340"/>
            <a:ext cx="12192000" cy="668655"/>
          </a:xfrm>
          <a:custGeom>
            <a:avLst/>
            <a:gdLst/>
            <a:ahLst/>
            <a:cxnLst/>
            <a:rect l="l" t="t" r="r" b="b"/>
            <a:pathLst>
              <a:path w="12192000" h="668655">
                <a:moveTo>
                  <a:pt x="12192000" y="668083"/>
                </a:moveTo>
                <a:lnTo>
                  <a:pt x="0" y="6680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68083"/>
                </a:lnTo>
                <a:close/>
              </a:path>
            </a:pathLst>
          </a:custGeom>
          <a:solidFill>
            <a:srgbClr val="0A04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984200" y="441297"/>
            <a:ext cx="2204567" cy="328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 txBox="1"/>
          <p:nvPr/>
        </p:nvSpPr>
        <p:spPr>
          <a:xfrm>
            <a:off x="8271118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90" y="332656"/>
            <a:ext cx="3917019" cy="571550"/>
          </a:xfrm>
          <a:prstGeom prst="rect">
            <a:avLst/>
          </a:prstGeom>
        </p:spPr>
      </p:pic>
      <p:pic>
        <p:nvPicPr>
          <p:cNvPr id="2" name="圖片 1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237" y="1898503"/>
            <a:ext cx="4009524" cy="4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2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94" y="3586171"/>
            <a:ext cx="2781211" cy="2723149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3751998" y="319731"/>
            <a:ext cx="3558447" cy="47370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•高</a:t>
            </a:r>
            <a:r>
              <a:rPr sz="2650" spc="6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規</a:t>
            </a:r>
            <a:r>
              <a:rPr sz="4350" spc="-165" baseline="19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Android8.</a:t>
            </a:r>
            <a:r>
              <a:rPr sz="4350" spc="-209" baseline="19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0</a:t>
            </a:r>
            <a:r>
              <a:rPr sz="2650" spc="-1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系統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06750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pic>
        <p:nvPicPr>
          <p:cNvPr id="38" name="圖片 37" descr="Android-QRCo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12" y="1571612"/>
            <a:ext cx="3051898" cy="3143272"/>
          </a:xfrm>
          <a:prstGeom prst="rect">
            <a:avLst/>
          </a:prstGeom>
        </p:spPr>
      </p:pic>
      <p:pic>
        <p:nvPicPr>
          <p:cNvPr id="39" name="圖片 38" descr="IOS-QRCo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578" y="1643050"/>
            <a:ext cx="3086467" cy="3143272"/>
          </a:xfrm>
          <a:prstGeom prst="rect">
            <a:avLst/>
          </a:prstGeom>
        </p:spPr>
      </p:pic>
      <p:sp>
        <p:nvSpPr>
          <p:cNvPr id="40" name="文字方塊 39"/>
          <p:cNvSpPr txBox="1"/>
          <p:nvPr/>
        </p:nvSpPr>
        <p:spPr>
          <a:xfrm>
            <a:off x="881026" y="5214950"/>
            <a:ext cx="2714644" cy="58477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Android</a:t>
            </a:r>
            <a:endParaRPr lang="zh-TW" altLang="en-US" sz="32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8524892" y="5214950"/>
            <a:ext cx="2714644" cy="58477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err="1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iPhone</a:t>
            </a:r>
            <a:endParaRPr lang="zh-TW" altLang="en-US" sz="3200" b="1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pic>
        <p:nvPicPr>
          <p:cNvPr id="42" name="圖片 41" descr="eshar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0083" y="836712"/>
            <a:ext cx="3071834" cy="3113067"/>
          </a:xfrm>
          <a:prstGeom prst="rect">
            <a:avLst/>
          </a:prstGeom>
        </p:spPr>
      </p:pic>
      <p:sp>
        <p:nvSpPr>
          <p:cNvPr id="12" name="object 14"/>
          <p:cNvSpPr/>
          <p:nvPr/>
        </p:nvSpPr>
        <p:spPr>
          <a:xfrm>
            <a:off x="0" y="284340"/>
            <a:ext cx="12192000" cy="668655"/>
          </a:xfrm>
          <a:custGeom>
            <a:avLst/>
            <a:gdLst/>
            <a:ahLst/>
            <a:cxnLst/>
            <a:rect l="l" t="t" r="r" b="b"/>
            <a:pathLst>
              <a:path w="12192000" h="668655">
                <a:moveTo>
                  <a:pt x="12192000" y="668083"/>
                </a:moveTo>
                <a:lnTo>
                  <a:pt x="0" y="6680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68083"/>
                </a:lnTo>
                <a:close/>
              </a:path>
            </a:pathLst>
          </a:custGeom>
          <a:solidFill>
            <a:srgbClr val="0A04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5"/>
          <p:cNvSpPr/>
          <p:nvPr/>
        </p:nvSpPr>
        <p:spPr>
          <a:xfrm>
            <a:off x="984200" y="441297"/>
            <a:ext cx="2204567" cy="3286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9"/>
          <p:cNvSpPr txBox="1"/>
          <p:nvPr/>
        </p:nvSpPr>
        <p:spPr>
          <a:xfrm>
            <a:off x="8271118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90" y="332656"/>
            <a:ext cx="3917019" cy="571550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4771961" y="6228601"/>
            <a:ext cx="2714644" cy="58477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電腦版</a:t>
            </a:r>
            <a:endParaRPr lang="zh-TW" altLang="en-US" sz="3200" b="1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388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/>
          <p:nvPr/>
        </p:nvSpPr>
        <p:spPr>
          <a:xfrm>
            <a:off x="3751998" y="319731"/>
            <a:ext cx="3558447" cy="47370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•高</a:t>
            </a:r>
            <a:r>
              <a:rPr sz="2650" spc="6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規</a:t>
            </a:r>
            <a:r>
              <a:rPr sz="4350" spc="-165" baseline="19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Android8.</a:t>
            </a:r>
            <a:r>
              <a:rPr sz="4350" spc="-209" baseline="19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0</a:t>
            </a:r>
            <a:r>
              <a:rPr sz="2650" spc="-1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系統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06750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881026" y="5214950"/>
            <a:ext cx="2714644" cy="58477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err="1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Eshare</a:t>
            </a:r>
            <a:endParaRPr lang="zh-TW" altLang="en-US" sz="32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8524892" y="5214950"/>
            <a:ext cx="2714644" cy="58477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觸控螢幕</a:t>
            </a:r>
            <a:endParaRPr lang="zh-TW" altLang="en-US" sz="3200" b="1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pic>
        <p:nvPicPr>
          <p:cNvPr id="11" name="圖片 10" descr="eshare-說明書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96" y="1785925"/>
            <a:ext cx="2857520" cy="2857520"/>
          </a:xfrm>
          <a:prstGeom prst="rect">
            <a:avLst/>
          </a:prstGeom>
        </p:spPr>
      </p:pic>
      <p:pic>
        <p:nvPicPr>
          <p:cNvPr id="12" name="圖片 11" descr="觸控螢幕操作手冊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332" y="1678768"/>
            <a:ext cx="3053764" cy="3071834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4738678" y="2922298"/>
            <a:ext cx="2714644" cy="584775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使用說明書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sp>
        <p:nvSpPr>
          <p:cNvPr id="16" name="object 14"/>
          <p:cNvSpPr/>
          <p:nvPr/>
        </p:nvSpPr>
        <p:spPr>
          <a:xfrm>
            <a:off x="0" y="284340"/>
            <a:ext cx="12192000" cy="668655"/>
          </a:xfrm>
          <a:custGeom>
            <a:avLst/>
            <a:gdLst/>
            <a:ahLst/>
            <a:cxnLst/>
            <a:rect l="l" t="t" r="r" b="b"/>
            <a:pathLst>
              <a:path w="12192000" h="668655">
                <a:moveTo>
                  <a:pt x="12192000" y="668083"/>
                </a:moveTo>
                <a:lnTo>
                  <a:pt x="0" y="6680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68083"/>
                </a:lnTo>
                <a:close/>
              </a:path>
            </a:pathLst>
          </a:custGeom>
          <a:solidFill>
            <a:srgbClr val="0A04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5"/>
          <p:cNvSpPr/>
          <p:nvPr/>
        </p:nvSpPr>
        <p:spPr>
          <a:xfrm>
            <a:off x="984200" y="441297"/>
            <a:ext cx="2204567" cy="3286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9"/>
          <p:cNvSpPr txBox="1"/>
          <p:nvPr/>
        </p:nvSpPr>
        <p:spPr>
          <a:xfrm>
            <a:off x="8271118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90" y="332656"/>
            <a:ext cx="3917019" cy="5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8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/>
          <p:nvPr/>
        </p:nvSpPr>
        <p:spPr>
          <a:xfrm>
            <a:off x="3751998" y="319731"/>
            <a:ext cx="3558447" cy="47370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•高</a:t>
            </a:r>
            <a:r>
              <a:rPr sz="2650" spc="6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規</a:t>
            </a:r>
            <a:r>
              <a:rPr sz="4350" spc="-165" baseline="19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Android8.</a:t>
            </a:r>
            <a:r>
              <a:rPr sz="4350" spc="-209" baseline="19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0</a:t>
            </a:r>
            <a:r>
              <a:rPr sz="2650" spc="-1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系統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06750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729161" y="3359894"/>
            <a:ext cx="2714644" cy="107721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108</a:t>
            </a:r>
            <a:r>
              <a:rPr lang="zh-TW" altLang="en-US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高雄市</a:t>
            </a:r>
            <a:endParaRPr lang="en-US" altLang="zh-TW" sz="3200" b="1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  <a:p>
            <a:pPr algn="ctr"/>
            <a:r>
              <a:rPr lang="zh-TW" altLang="en-US" sz="3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直播教室</a:t>
            </a:r>
            <a:endParaRPr lang="zh-TW" altLang="en-US" sz="32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8748195" y="3392585"/>
            <a:ext cx="2714644" cy="107721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線上客服</a:t>
            </a:r>
            <a:endParaRPr lang="en-US" altLang="zh-TW" sz="3200" b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Microsoft YaHei UI" pitchFamily="34" charset="-122"/>
            </a:endParaRPr>
          </a:p>
          <a:p>
            <a:pPr algn="ctr"/>
            <a:r>
              <a:rPr lang="zh-TW" altLang="en-US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線</a:t>
            </a:r>
            <a:r>
              <a:rPr lang="zh-TW" altLang="en-US" sz="32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上</a:t>
            </a:r>
            <a:r>
              <a:rPr lang="zh-TW" altLang="en-US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報</a:t>
            </a:r>
            <a:r>
              <a:rPr lang="zh-TW" altLang="en-US" sz="32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Microsoft YaHei UI" pitchFamily="34" charset="-122"/>
              </a:rPr>
              <a:t>修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154" y="1484784"/>
            <a:ext cx="4585692" cy="4585692"/>
          </a:xfrm>
          <a:prstGeom prst="rect">
            <a:avLst/>
          </a:prstGeom>
        </p:spPr>
      </p:pic>
      <p:sp>
        <p:nvSpPr>
          <p:cNvPr id="9" name="object 14"/>
          <p:cNvSpPr/>
          <p:nvPr/>
        </p:nvSpPr>
        <p:spPr>
          <a:xfrm>
            <a:off x="0" y="284340"/>
            <a:ext cx="12192000" cy="668655"/>
          </a:xfrm>
          <a:custGeom>
            <a:avLst/>
            <a:gdLst/>
            <a:ahLst/>
            <a:cxnLst/>
            <a:rect l="l" t="t" r="r" b="b"/>
            <a:pathLst>
              <a:path w="12192000" h="668655">
                <a:moveTo>
                  <a:pt x="12192000" y="668083"/>
                </a:moveTo>
                <a:lnTo>
                  <a:pt x="0" y="668083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68083"/>
                </a:lnTo>
                <a:close/>
              </a:path>
            </a:pathLst>
          </a:custGeom>
          <a:solidFill>
            <a:srgbClr val="0A04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984200" y="441297"/>
            <a:ext cx="2204567" cy="328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 txBox="1"/>
          <p:nvPr/>
        </p:nvSpPr>
        <p:spPr>
          <a:xfrm>
            <a:off x="8271118" y="351884"/>
            <a:ext cx="2937450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spc="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•一機整合軟硬體</a:t>
            </a:r>
            <a:endParaRPr sz="2650" dirty="0">
              <a:latin typeface="Noto Sans CJK JP Regular"/>
              <a:cs typeface="Noto Sans CJK JP Regular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90" y="332656"/>
            <a:ext cx="3917019" cy="5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8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99941" y="551141"/>
            <a:ext cx="8492490" cy="405765"/>
          </a:xfrm>
          <a:custGeom>
            <a:avLst/>
            <a:gdLst/>
            <a:ahLst/>
            <a:cxnLst/>
            <a:rect l="l" t="t" r="r" b="b"/>
            <a:pathLst>
              <a:path w="8492490" h="405765">
                <a:moveTo>
                  <a:pt x="0" y="405485"/>
                </a:moveTo>
                <a:lnTo>
                  <a:pt x="8492070" y="405485"/>
                </a:lnTo>
                <a:lnTo>
                  <a:pt x="8492070" y="0"/>
                </a:lnTo>
                <a:lnTo>
                  <a:pt x="0" y="0"/>
                </a:lnTo>
                <a:lnTo>
                  <a:pt x="0" y="405485"/>
                </a:lnTo>
                <a:close/>
              </a:path>
            </a:pathLst>
          </a:custGeom>
          <a:solidFill>
            <a:srgbClr val="C7EA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71894" y="1547418"/>
            <a:ext cx="4850828" cy="30160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04672" y="1759927"/>
            <a:ext cx="4340313" cy="24435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27443" y="1940496"/>
            <a:ext cx="364236" cy="3642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68338" y="3967720"/>
            <a:ext cx="3140075" cy="2142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2225" algn="just">
              <a:lnSpc>
                <a:spcPct val="114599"/>
              </a:lnSpc>
              <a:spcBef>
                <a:spcPts val="95"/>
              </a:spcBef>
            </a:pPr>
            <a:r>
              <a:rPr sz="1600" spc="2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清楚地切換任何輸入的訊號源，提 供多種選擇訊號源，隨訊號源任意 </a:t>
            </a:r>
            <a:r>
              <a:rPr sz="1600" spc="2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切換影像及功能</a:t>
            </a:r>
            <a:endParaRPr sz="16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50">
              <a:latin typeface="Times New Roman"/>
              <a:cs typeface="Times New Roman"/>
            </a:endParaRPr>
          </a:p>
          <a:p>
            <a:pPr marL="19685" marR="5080" indent="-635" algn="just">
              <a:lnSpc>
                <a:spcPct val="113199"/>
              </a:lnSpc>
              <a:spcBef>
                <a:spcPts val="5"/>
              </a:spcBef>
            </a:pPr>
            <a:r>
              <a:rPr sz="1600" spc="2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內建</a:t>
            </a:r>
            <a:r>
              <a:rPr sz="1750" spc="2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15</a:t>
            </a:r>
            <a:r>
              <a:rPr sz="1750" spc="4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W</a:t>
            </a:r>
            <a:r>
              <a:rPr sz="1600" spc="2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雙音</a:t>
            </a:r>
            <a:r>
              <a:rPr sz="1600" spc="-10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響，</a:t>
            </a:r>
            <a:r>
              <a:rPr sz="1600" spc="2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不需外接喇叭， 前置輸入端子與控制鈕，插槽隨插 </a:t>
            </a:r>
            <a:r>
              <a:rPr sz="1600" spc="2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即用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2497" y="4065727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19" h="428625">
                <a:moveTo>
                  <a:pt x="366293" y="0"/>
                </a:moveTo>
                <a:lnTo>
                  <a:pt x="59969" y="0"/>
                </a:lnTo>
                <a:lnTo>
                  <a:pt x="36674" y="4732"/>
                </a:lnTo>
                <a:lnTo>
                  <a:pt x="17606" y="17619"/>
                </a:lnTo>
                <a:lnTo>
                  <a:pt x="4728" y="36695"/>
                </a:lnTo>
                <a:lnTo>
                  <a:pt x="0" y="59994"/>
                </a:lnTo>
                <a:lnTo>
                  <a:pt x="0" y="368388"/>
                </a:lnTo>
                <a:lnTo>
                  <a:pt x="4728" y="391667"/>
                </a:lnTo>
                <a:lnTo>
                  <a:pt x="17606" y="410737"/>
                </a:lnTo>
                <a:lnTo>
                  <a:pt x="36674" y="423624"/>
                </a:lnTo>
                <a:lnTo>
                  <a:pt x="59969" y="428358"/>
                </a:lnTo>
                <a:lnTo>
                  <a:pt x="366293" y="428358"/>
                </a:lnTo>
                <a:lnTo>
                  <a:pt x="389610" y="423624"/>
                </a:lnTo>
                <a:lnTo>
                  <a:pt x="408689" y="410737"/>
                </a:lnTo>
                <a:lnTo>
                  <a:pt x="421571" y="391667"/>
                </a:lnTo>
                <a:lnTo>
                  <a:pt x="426300" y="368388"/>
                </a:lnTo>
                <a:lnTo>
                  <a:pt x="426300" y="59994"/>
                </a:lnTo>
                <a:lnTo>
                  <a:pt x="421571" y="36695"/>
                </a:lnTo>
                <a:lnTo>
                  <a:pt x="408689" y="17619"/>
                </a:lnTo>
                <a:lnTo>
                  <a:pt x="389610" y="4732"/>
                </a:lnTo>
                <a:lnTo>
                  <a:pt x="366293" y="0"/>
                </a:lnTo>
                <a:close/>
              </a:path>
            </a:pathLst>
          </a:custGeom>
          <a:solidFill>
            <a:srgbClr val="43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3487" y="4130281"/>
            <a:ext cx="357505" cy="363855"/>
          </a:xfrm>
          <a:custGeom>
            <a:avLst/>
            <a:gdLst/>
            <a:ahLst/>
            <a:cxnLst/>
            <a:rect l="l" t="t" r="r" b="b"/>
            <a:pathLst>
              <a:path w="357505" h="363854">
                <a:moveTo>
                  <a:pt x="155206" y="0"/>
                </a:moveTo>
                <a:lnTo>
                  <a:pt x="0" y="226263"/>
                </a:lnTo>
                <a:lnTo>
                  <a:pt x="34836" y="288061"/>
                </a:lnTo>
                <a:lnTo>
                  <a:pt x="142138" y="363804"/>
                </a:lnTo>
                <a:lnTo>
                  <a:pt x="302399" y="363804"/>
                </a:lnTo>
                <a:lnTo>
                  <a:pt x="330794" y="360131"/>
                </a:lnTo>
                <a:lnTo>
                  <a:pt x="345770" y="352659"/>
                </a:lnTo>
                <a:lnTo>
                  <a:pt x="352288" y="335768"/>
                </a:lnTo>
                <a:lnTo>
                  <a:pt x="355307" y="303834"/>
                </a:lnTo>
                <a:lnTo>
                  <a:pt x="356931" y="247904"/>
                </a:lnTo>
                <a:lnTo>
                  <a:pt x="356750" y="178636"/>
                </a:lnTo>
                <a:lnTo>
                  <a:pt x="355849" y="119710"/>
                </a:lnTo>
                <a:lnTo>
                  <a:pt x="355307" y="94805"/>
                </a:lnTo>
                <a:lnTo>
                  <a:pt x="231279" y="9906"/>
                </a:lnTo>
                <a:lnTo>
                  <a:pt x="155206" y="0"/>
                </a:lnTo>
                <a:close/>
              </a:path>
            </a:pathLst>
          </a:custGeom>
          <a:solidFill>
            <a:srgbClr val="00AC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3477" y="4126323"/>
            <a:ext cx="265430" cy="295910"/>
          </a:xfrm>
          <a:custGeom>
            <a:avLst/>
            <a:gdLst/>
            <a:ahLst/>
            <a:cxnLst/>
            <a:rect l="l" t="t" r="r" b="b"/>
            <a:pathLst>
              <a:path w="265430" h="295910">
                <a:moveTo>
                  <a:pt x="169735" y="0"/>
                </a:moveTo>
                <a:lnTo>
                  <a:pt x="116401" y="33662"/>
                </a:lnTo>
                <a:lnTo>
                  <a:pt x="15048" y="177261"/>
                </a:lnTo>
                <a:lnTo>
                  <a:pt x="0" y="222976"/>
                </a:lnTo>
                <a:lnTo>
                  <a:pt x="1179" y="238729"/>
                </a:lnTo>
                <a:lnTo>
                  <a:pt x="22259" y="281110"/>
                </a:lnTo>
                <a:lnTo>
                  <a:pt x="40321" y="295892"/>
                </a:lnTo>
                <a:lnTo>
                  <a:pt x="47890" y="294660"/>
                </a:lnTo>
                <a:lnTo>
                  <a:pt x="55574" y="283725"/>
                </a:lnTo>
                <a:lnTo>
                  <a:pt x="54316" y="276131"/>
                </a:lnTo>
                <a:lnTo>
                  <a:pt x="48855" y="272232"/>
                </a:lnTo>
                <a:lnTo>
                  <a:pt x="33000" y="255491"/>
                </a:lnTo>
                <a:lnTo>
                  <a:pt x="25087" y="234642"/>
                </a:lnTo>
                <a:lnTo>
                  <a:pt x="25556" y="212337"/>
                </a:lnTo>
                <a:lnTo>
                  <a:pt x="34847" y="191231"/>
                </a:lnTo>
                <a:lnTo>
                  <a:pt x="136193" y="47632"/>
                </a:lnTo>
                <a:lnTo>
                  <a:pt x="152996" y="31800"/>
                </a:lnTo>
                <a:lnTo>
                  <a:pt x="173861" y="23898"/>
                </a:lnTo>
                <a:lnTo>
                  <a:pt x="240747" y="23898"/>
                </a:lnTo>
                <a:lnTo>
                  <a:pt x="231291" y="13863"/>
                </a:lnTo>
                <a:lnTo>
                  <a:pt x="201339" y="670"/>
                </a:lnTo>
                <a:lnTo>
                  <a:pt x="169735" y="0"/>
                </a:lnTo>
                <a:close/>
              </a:path>
              <a:path w="265430" h="295910">
                <a:moveTo>
                  <a:pt x="240747" y="23898"/>
                </a:moveTo>
                <a:lnTo>
                  <a:pt x="173861" y="23898"/>
                </a:lnTo>
                <a:lnTo>
                  <a:pt x="196165" y="24371"/>
                </a:lnTo>
                <a:lnTo>
                  <a:pt x="217283" y="33662"/>
                </a:lnTo>
                <a:lnTo>
                  <a:pt x="233099" y="50434"/>
                </a:lnTo>
                <a:lnTo>
                  <a:pt x="240998" y="71286"/>
                </a:lnTo>
                <a:lnTo>
                  <a:pt x="240523" y="93577"/>
                </a:lnTo>
                <a:lnTo>
                  <a:pt x="231215" y="114663"/>
                </a:lnTo>
                <a:lnTo>
                  <a:pt x="227354" y="120200"/>
                </a:lnTo>
                <a:lnTo>
                  <a:pt x="228649" y="127731"/>
                </a:lnTo>
                <a:lnTo>
                  <a:pt x="239571" y="135428"/>
                </a:lnTo>
                <a:lnTo>
                  <a:pt x="247140" y="134094"/>
                </a:lnTo>
                <a:lnTo>
                  <a:pt x="251014" y="128658"/>
                </a:lnTo>
                <a:lnTo>
                  <a:pt x="264188" y="98751"/>
                </a:lnTo>
                <a:lnTo>
                  <a:pt x="264860" y="67160"/>
                </a:lnTo>
                <a:lnTo>
                  <a:pt x="253678" y="37620"/>
                </a:lnTo>
                <a:lnTo>
                  <a:pt x="240747" y="238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8689" y="4196932"/>
            <a:ext cx="191675" cy="2000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2497" y="1545348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19" h="428625">
                <a:moveTo>
                  <a:pt x="366293" y="0"/>
                </a:moveTo>
                <a:lnTo>
                  <a:pt x="59969" y="0"/>
                </a:lnTo>
                <a:lnTo>
                  <a:pt x="36674" y="4734"/>
                </a:lnTo>
                <a:lnTo>
                  <a:pt x="17606" y="17624"/>
                </a:lnTo>
                <a:lnTo>
                  <a:pt x="4728" y="36701"/>
                </a:lnTo>
                <a:lnTo>
                  <a:pt x="0" y="59994"/>
                </a:lnTo>
                <a:lnTo>
                  <a:pt x="0" y="368401"/>
                </a:lnTo>
                <a:lnTo>
                  <a:pt x="4728" y="391678"/>
                </a:lnTo>
                <a:lnTo>
                  <a:pt x="17606" y="410743"/>
                </a:lnTo>
                <a:lnTo>
                  <a:pt x="36674" y="423626"/>
                </a:lnTo>
                <a:lnTo>
                  <a:pt x="59969" y="428358"/>
                </a:lnTo>
                <a:lnTo>
                  <a:pt x="366293" y="428358"/>
                </a:lnTo>
                <a:lnTo>
                  <a:pt x="389610" y="423626"/>
                </a:lnTo>
                <a:lnTo>
                  <a:pt x="408689" y="410743"/>
                </a:lnTo>
                <a:lnTo>
                  <a:pt x="421571" y="391678"/>
                </a:lnTo>
                <a:lnTo>
                  <a:pt x="426300" y="368401"/>
                </a:lnTo>
                <a:lnTo>
                  <a:pt x="426300" y="59994"/>
                </a:lnTo>
                <a:lnTo>
                  <a:pt x="421571" y="36701"/>
                </a:lnTo>
                <a:lnTo>
                  <a:pt x="408689" y="17624"/>
                </a:lnTo>
                <a:lnTo>
                  <a:pt x="389610" y="4734"/>
                </a:lnTo>
                <a:lnTo>
                  <a:pt x="366293" y="0"/>
                </a:lnTo>
                <a:close/>
              </a:path>
            </a:pathLst>
          </a:custGeom>
          <a:solidFill>
            <a:srgbClr val="43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3487" y="1609915"/>
            <a:ext cx="357505" cy="363855"/>
          </a:xfrm>
          <a:custGeom>
            <a:avLst/>
            <a:gdLst/>
            <a:ahLst/>
            <a:cxnLst/>
            <a:rect l="l" t="t" r="r" b="b"/>
            <a:pathLst>
              <a:path w="357505" h="363855">
                <a:moveTo>
                  <a:pt x="155206" y="0"/>
                </a:moveTo>
                <a:lnTo>
                  <a:pt x="0" y="226263"/>
                </a:lnTo>
                <a:lnTo>
                  <a:pt x="34836" y="288074"/>
                </a:lnTo>
                <a:lnTo>
                  <a:pt x="142138" y="363804"/>
                </a:lnTo>
                <a:lnTo>
                  <a:pt x="302399" y="363804"/>
                </a:lnTo>
                <a:lnTo>
                  <a:pt x="330794" y="360131"/>
                </a:lnTo>
                <a:lnTo>
                  <a:pt x="345770" y="352659"/>
                </a:lnTo>
                <a:lnTo>
                  <a:pt x="352288" y="335768"/>
                </a:lnTo>
                <a:lnTo>
                  <a:pt x="355307" y="303834"/>
                </a:lnTo>
                <a:lnTo>
                  <a:pt x="356931" y="247904"/>
                </a:lnTo>
                <a:lnTo>
                  <a:pt x="356750" y="178636"/>
                </a:lnTo>
                <a:lnTo>
                  <a:pt x="355849" y="119710"/>
                </a:lnTo>
                <a:lnTo>
                  <a:pt x="355307" y="94805"/>
                </a:lnTo>
                <a:lnTo>
                  <a:pt x="231279" y="9906"/>
                </a:lnTo>
                <a:lnTo>
                  <a:pt x="155206" y="0"/>
                </a:lnTo>
                <a:close/>
              </a:path>
            </a:pathLst>
          </a:custGeom>
          <a:solidFill>
            <a:srgbClr val="00AC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3477" y="1605949"/>
            <a:ext cx="265430" cy="295910"/>
          </a:xfrm>
          <a:custGeom>
            <a:avLst/>
            <a:gdLst/>
            <a:ahLst/>
            <a:cxnLst/>
            <a:rect l="l" t="t" r="r" b="b"/>
            <a:pathLst>
              <a:path w="265430" h="295910">
                <a:moveTo>
                  <a:pt x="169735" y="0"/>
                </a:moveTo>
                <a:lnTo>
                  <a:pt x="116392" y="33670"/>
                </a:lnTo>
                <a:lnTo>
                  <a:pt x="15048" y="177269"/>
                </a:lnTo>
                <a:lnTo>
                  <a:pt x="0" y="222984"/>
                </a:lnTo>
                <a:lnTo>
                  <a:pt x="1179" y="238737"/>
                </a:lnTo>
                <a:lnTo>
                  <a:pt x="22259" y="281118"/>
                </a:lnTo>
                <a:lnTo>
                  <a:pt x="40321" y="295900"/>
                </a:lnTo>
                <a:lnTo>
                  <a:pt x="47890" y="294655"/>
                </a:lnTo>
                <a:lnTo>
                  <a:pt x="55574" y="283733"/>
                </a:lnTo>
                <a:lnTo>
                  <a:pt x="54316" y="276126"/>
                </a:lnTo>
                <a:lnTo>
                  <a:pt x="48855" y="272227"/>
                </a:lnTo>
                <a:lnTo>
                  <a:pt x="33000" y="255488"/>
                </a:lnTo>
                <a:lnTo>
                  <a:pt x="25087" y="234643"/>
                </a:lnTo>
                <a:lnTo>
                  <a:pt x="25556" y="212343"/>
                </a:lnTo>
                <a:lnTo>
                  <a:pt x="34847" y="191239"/>
                </a:lnTo>
                <a:lnTo>
                  <a:pt x="136193" y="47628"/>
                </a:lnTo>
                <a:lnTo>
                  <a:pt x="152996" y="31797"/>
                </a:lnTo>
                <a:lnTo>
                  <a:pt x="173861" y="23899"/>
                </a:lnTo>
                <a:lnTo>
                  <a:pt x="240750" y="23899"/>
                </a:lnTo>
                <a:lnTo>
                  <a:pt x="231291" y="13858"/>
                </a:lnTo>
                <a:lnTo>
                  <a:pt x="201339" y="667"/>
                </a:lnTo>
                <a:lnTo>
                  <a:pt x="169735" y="0"/>
                </a:lnTo>
                <a:close/>
              </a:path>
              <a:path w="265430" h="295910">
                <a:moveTo>
                  <a:pt x="240750" y="23899"/>
                </a:moveTo>
                <a:lnTo>
                  <a:pt x="173861" y="23899"/>
                </a:lnTo>
                <a:lnTo>
                  <a:pt x="196165" y="24377"/>
                </a:lnTo>
                <a:lnTo>
                  <a:pt x="217283" y="33670"/>
                </a:lnTo>
                <a:lnTo>
                  <a:pt x="233099" y="50441"/>
                </a:lnTo>
                <a:lnTo>
                  <a:pt x="240998" y="71293"/>
                </a:lnTo>
                <a:lnTo>
                  <a:pt x="240523" y="93580"/>
                </a:lnTo>
                <a:lnTo>
                  <a:pt x="231215" y="114658"/>
                </a:lnTo>
                <a:lnTo>
                  <a:pt x="227354" y="120208"/>
                </a:lnTo>
                <a:lnTo>
                  <a:pt x="228649" y="127739"/>
                </a:lnTo>
                <a:lnTo>
                  <a:pt x="239571" y="135435"/>
                </a:lnTo>
                <a:lnTo>
                  <a:pt x="247140" y="134102"/>
                </a:lnTo>
                <a:lnTo>
                  <a:pt x="251014" y="128666"/>
                </a:lnTo>
                <a:lnTo>
                  <a:pt x="264188" y="98758"/>
                </a:lnTo>
                <a:lnTo>
                  <a:pt x="264860" y="67167"/>
                </a:lnTo>
                <a:lnTo>
                  <a:pt x="253678" y="37623"/>
                </a:lnTo>
                <a:lnTo>
                  <a:pt x="240750" y="238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8689" y="1676572"/>
            <a:ext cx="191675" cy="2000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2497" y="5346724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19" h="428625">
                <a:moveTo>
                  <a:pt x="366293" y="0"/>
                </a:moveTo>
                <a:lnTo>
                  <a:pt x="59969" y="0"/>
                </a:lnTo>
                <a:lnTo>
                  <a:pt x="36674" y="4734"/>
                </a:lnTo>
                <a:lnTo>
                  <a:pt x="17606" y="17626"/>
                </a:lnTo>
                <a:lnTo>
                  <a:pt x="4728" y="36706"/>
                </a:lnTo>
                <a:lnTo>
                  <a:pt x="0" y="60007"/>
                </a:lnTo>
                <a:lnTo>
                  <a:pt x="0" y="368376"/>
                </a:lnTo>
                <a:lnTo>
                  <a:pt x="4728" y="391669"/>
                </a:lnTo>
                <a:lnTo>
                  <a:pt x="17606" y="410746"/>
                </a:lnTo>
                <a:lnTo>
                  <a:pt x="36674" y="423636"/>
                </a:lnTo>
                <a:lnTo>
                  <a:pt x="59969" y="428371"/>
                </a:lnTo>
                <a:lnTo>
                  <a:pt x="366293" y="428371"/>
                </a:lnTo>
                <a:lnTo>
                  <a:pt x="389610" y="423636"/>
                </a:lnTo>
                <a:lnTo>
                  <a:pt x="408689" y="410746"/>
                </a:lnTo>
                <a:lnTo>
                  <a:pt x="421571" y="391669"/>
                </a:lnTo>
                <a:lnTo>
                  <a:pt x="426300" y="368376"/>
                </a:lnTo>
                <a:lnTo>
                  <a:pt x="426300" y="60007"/>
                </a:lnTo>
                <a:lnTo>
                  <a:pt x="421571" y="36706"/>
                </a:lnTo>
                <a:lnTo>
                  <a:pt x="408689" y="17626"/>
                </a:lnTo>
                <a:lnTo>
                  <a:pt x="389610" y="4734"/>
                </a:lnTo>
                <a:lnTo>
                  <a:pt x="366293" y="0"/>
                </a:lnTo>
                <a:close/>
              </a:path>
            </a:pathLst>
          </a:custGeom>
          <a:solidFill>
            <a:srgbClr val="43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3487" y="5411266"/>
            <a:ext cx="357505" cy="363855"/>
          </a:xfrm>
          <a:custGeom>
            <a:avLst/>
            <a:gdLst/>
            <a:ahLst/>
            <a:cxnLst/>
            <a:rect l="l" t="t" r="r" b="b"/>
            <a:pathLst>
              <a:path w="357505" h="363854">
                <a:moveTo>
                  <a:pt x="155206" y="0"/>
                </a:moveTo>
                <a:lnTo>
                  <a:pt x="0" y="226326"/>
                </a:lnTo>
                <a:lnTo>
                  <a:pt x="34836" y="288099"/>
                </a:lnTo>
                <a:lnTo>
                  <a:pt x="142138" y="363829"/>
                </a:lnTo>
                <a:lnTo>
                  <a:pt x="302399" y="363829"/>
                </a:lnTo>
                <a:lnTo>
                  <a:pt x="330794" y="360177"/>
                </a:lnTo>
                <a:lnTo>
                  <a:pt x="345770" y="352710"/>
                </a:lnTo>
                <a:lnTo>
                  <a:pt x="352288" y="335804"/>
                </a:lnTo>
                <a:lnTo>
                  <a:pt x="355307" y="303834"/>
                </a:lnTo>
                <a:lnTo>
                  <a:pt x="356931" y="247919"/>
                </a:lnTo>
                <a:lnTo>
                  <a:pt x="356750" y="178644"/>
                </a:lnTo>
                <a:lnTo>
                  <a:pt x="355849" y="119704"/>
                </a:lnTo>
                <a:lnTo>
                  <a:pt x="355307" y="94792"/>
                </a:lnTo>
                <a:lnTo>
                  <a:pt x="231279" y="9931"/>
                </a:lnTo>
                <a:lnTo>
                  <a:pt x="155206" y="0"/>
                </a:lnTo>
                <a:close/>
              </a:path>
            </a:pathLst>
          </a:custGeom>
          <a:solidFill>
            <a:srgbClr val="00AC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3477" y="5407345"/>
            <a:ext cx="265430" cy="295910"/>
          </a:xfrm>
          <a:custGeom>
            <a:avLst/>
            <a:gdLst/>
            <a:ahLst/>
            <a:cxnLst/>
            <a:rect l="l" t="t" r="r" b="b"/>
            <a:pathLst>
              <a:path w="265430" h="295910">
                <a:moveTo>
                  <a:pt x="169735" y="0"/>
                </a:moveTo>
                <a:lnTo>
                  <a:pt x="116419" y="33654"/>
                </a:lnTo>
                <a:lnTo>
                  <a:pt x="15048" y="177215"/>
                </a:lnTo>
                <a:lnTo>
                  <a:pt x="0" y="222957"/>
                </a:lnTo>
                <a:lnTo>
                  <a:pt x="1179" y="238747"/>
                </a:lnTo>
                <a:lnTo>
                  <a:pt x="22259" y="281100"/>
                </a:lnTo>
                <a:lnTo>
                  <a:pt x="40321" y="295884"/>
                </a:lnTo>
                <a:lnTo>
                  <a:pt x="47890" y="294614"/>
                </a:lnTo>
                <a:lnTo>
                  <a:pt x="51751" y="289077"/>
                </a:lnTo>
                <a:lnTo>
                  <a:pt x="55574" y="283692"/>
                </a:lnTo>
                <a:lnTo>
                  <a:pt x="54316" y="276072"/>
                </a:lnTo>
                <a:lnTo>
                  <a:pt x="48855" y="272211"/>
                </a:lnTo>
                <a:lnTo>
                  <a:pt x="33000" y="255462"/>
                </a:lnTo>
                <a:lnTo>
                  <a:pt x="25087" y="234616"/>
                </a:lnTo>
                <a:lnTo>
                  <a:pt x="25556" y="212318"/>
                </a:lnTo>
                <a:lnTo>
                  <a:pt x="34847" y="191211"/>
                </a:lnTo>
                <a:lnTo>
                  <a:pt x="136193" y="47586"/>
                </a:lnTo>
                <a:lnTo>
                  <a:pt x="152996" y="31765"/>
                </a:lnTo>
                <a:lnTo>
                  <a:pt x="173861" y="23866"/>
                </a:lnTo>
                <a:lnTo>
                  <a:pt x="240729" y="23866"/>
                </a:lnTo>
                <a:lnTo>
                  <a:pt x="231291" y="13855"/>
                </a:lnTo>
                <a:lnTo>
                  <a:pt x="201339" y="661"/>
                </a:lnTo>
                <a:lnTo>
                  <a:pt x="169735" y="0"/>
                </a:lnTo>
                <a:close/>
              </a:path>
              <a:path w="265430" h="295910">
                <a:moveTo>
                  <a:pt x="240729" y="23866"/>
                </a:moveTo>
                <a:lnTo>
                  <a:pt x="173861" y="23866"/>
                </a:lnTo>
                <a:lnTo>
                  <a:pt x="196165" y="24344"/>
                </a:lnTo>
                <a:lnTo>
                  <a:pt x="217283" y="33654"/>
                </a:lnTo>
                <a:lnTo>
                  <a:pt x="233099" y="50437"/>
                </a:lnTo>
                <a:lnTo>
                  <a:pt x="240998" y="71291"/>
                </a:lnTo>
                <a:lnTo>
                  <a:pt x="240523" y="93583"/>
                </a:lnTo>
                <a:lnTo>
                  <a:pt x="231215" y="114680"/>
                </a:lnTo>
                <a:lnTo>
                  <a:pt x="227354" y="120116"/>
                </a:lnTo>
                <a:lnTo>
                  <a:pt x="228649" y="127711"/>
                </a:lnTo>
                <a:lnTo>
                  <a:pt x="239571" y="135420"/>
                </a:lnTo>
                <a:lnTo>
                  <a:pt x="247140" y="134111"/>
                </a:lnTo>
                <a:lnTo>
                  <a:pt x="251014" y="128612"/>
                </a:lnTo>
                <a:lnTo>
                  <a:pt x="264188" y="98723"/>
                </a:lnTo>
                <a:lnTo>
                  <a:pt x="264860" y="67138"/>
                </a:lnTo>
                <a:lnTo>
                  <a:pt x="253678" y="37601"/>
                </a:lnTo>
                <a:lnTo>
                  <a:pt x="240729" y="238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8689" y="5477909"/>
            <a:ext cx="191675" cy="2000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316169" y="2342921"/>
            <a:ext cx="7588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231F20"/>
                </a:solidFill>
                <a:latin typeface="Droid Sans Fallback"/>
                <a:cs typeface="Droid Sans Fallback"/>
              </a:rPr>
              <a:t>功 能 列</a:t>
            </a:r>
            <a:endParaRPr sz="1500">
              <a:latin typeface="Droid Sans Fallback"/>
              <a:cs typeface="Droid Sans Fallb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16169" y="3554310"/>
            <a:ext cx="7588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231F20"/>
                </a:solidFill>
                <a:latin typeface="Droid Sans Fallback"/>
                <a:cs typeface="Droid Sans Fallback"/>
              </a:rPr>
              <a:t>主 選 單</a:t>
            </a:r>
            <a:endParaRPr sz="1500">
              <a:latin typeface="Droid Sans Fallback"/>
              <a:cs typeface="Droid Sans Fallback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111354" y="2476931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5">
                <a:moveTo>
                  <a:pt x="613587" y="0"/>
                </a:moveTo>
                <a:lnTo>
                  <a:pt x="0" y="0"/>
                </a:lnTo>
              </a:path>
            </a:pathLst>
          </a:custGeom>
          <a:ln w="6565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094933" y="2459659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09" y="0"/>
                </a:moveTo>
                <a:lnTo>
                  <a:pt x="7734" y="0"/>
                </a:lnTo>
                <a:lnTo>
                  <a:pt x="0" y="7734"/>
                </a:lnTo>
                <a:lnTo>
                  <a:pt x="0" y="26822"/>
                </a:lnTo>
                <a:lnTo>
                  <a:pt x="7734" y="34556"/>
                </a:lnTo>
                <a:lnTo>
                  <a:pt x="26809" y="34556"/>
                </a:lnTo>
                <a:lnTo>
                  <a:pt x="34543" y="26822"/>
                </a:lnTo>
                <a:lnTo>
                  <a:pt x="34543" y="7734"/>
                </a:lnTo>
                <a:lnTo>
                  <a:pt x="2680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287213" y="2894139"/>
            <a:ext cx="7874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231F20"/>
                </a:solidFill>
                <a:latin typeface="Droid Sans Fallback"/>
                <a:cs typeface="Droid Sans Fallback"/>
              </a:rPr>
              <a:t>時間日期</a:t>
            </a:r>
            <a:endParaRPr sz="1500">
              <a:latin typeface="Droid Sans Fallback"/>
              <a:cs typeface="Droid Sans Fallback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11354" y="3018802"/>
            <a:ext cx="1098550" cy="0"/>
          </a:xfrm>
          <a:custGeom>
            <a:avLst/>
            <a:gdLst/>
            <a:ahLst/>
            <a:cxnLst/>
            <a:rect l="l" t="t" r="r" b="b"/>
            <a:pathLst>
              <a:path w="1098550">
                <a:moveTo>
                  <a:pt x="1098207" y="0"/>
                </a:moveTo>
                <a:lnTo>
                  <a:pt x="0" y="0"/>
                </a:lnTo>
              </a:path>
            </a:pathLst>
          </a:custGeom>
          <a:ln w="6565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094933" y="300151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09" y="0"/>
                </a:moveTo>
                <a:lnTo>
                  <a:pt x="7734" y="0"/>
                </a:lnTo>
                <a:lnTo>
                  <a:pt x="0" y="7734"/>
                </a:lnTo>
                <a:lnTo>
                  <a:pt x="0" y="26822"/>
                </a:lnTo>
                <a:lnTo>
                  <a:pt x="7734" y="34556"/>
                </a:lnTo>
                <a:lnTo>
                  <a:pt x="26809" y="34556"/>
                </a:lnTo>
                <a:lnTo>
                  <a:pt x="34543" y="26822"/>
                </a:lnTo>
                <a:lnTo>
                  <a:pt x="34543" y="7734"/>
                </a:lnTo>
                <a:lnTo>
                  <a:pt x="2680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75157" y="2974416"/>
            <a:ext cx="88773" cy="887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10667" y="2501023"/>
            <a:ext cx="107314" cy="1163955"/>
          </a:xfrm>
          <a:custGeom>
            <a:avLst/>
            <a:gdLst/>
            <a:ahLst/>
            <a:cxnLst/>
            <a:rect l="l" t="t" r="r" b="b"/>
            <a:pathLst>
              <a:path w="107315" h="1163954">
                <a:moveTo>
                  <a:pt x="106857" y="1163612"/>
                </a:moveTo>
                <a:lnTo>
                  <a:pt x="0" y="1163612"/>
                </a:lnTo>
                <a:lnTo>
                  <a:pt x="0" y="0"/>
                </a:lnTo>
                <a:lnTo>
                  <a:pt x="106857" y="0"/>
                </a:lnTo>
                <a:lnTo>
                  <a:pt x="106857" y="1163612"/>
                </a:lnTo>
                <a:close/>
              </a:path>
            </a:pathLst>
          </a:custGeom>
          <a:ln w="10782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111354" y="3427704"/>
            <a:ext cx="2603500" cy="264795"/>
          </a:xfrm>
          <a:custGeom>
            <a:avLst/>
            <a:gdLst/>
            <a:ahLst/>
            <a:cxnLst/>
            <a:rect l="l" t="t" r="r" b="b"/>
            <a:pathLst>
              <a:path w="2603500" h="264795">
                <a:moveTo>
                  <a:pt x="2603347" y="0"/>
                </a:moveTo>
                <a:lnTo>
                  <a:pt x="2603347" y="264756"/>
                </a:lnTo>
                <a:lnTo>
                  <a:pt x="0" y="257302"/>
                </a:lnTo>
              </a:path>
            </a:pathLst>
          </a:custGeom>
          <a:ln w="6565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094958" y="366769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7759" y="0"/>
                </a:moveTo>
                <a:lnTo>
                  <a:pt x="0" y="7708"/>
                </a:lnTo>
                <a:lnTo>
                  <a:pt x="50" y="26898"/>
                </a:lnTo>
                <a:lnTo>
                  <a:pt x="7658" y="34556"/>
                </a:lnTo>
                <a:lnTo>
                  <a:pt x="26733" y="34607"/>
                </a:lnTo>
                <a:lnTo>
                  <a:pt x="34505" y="26898"/>
                </a:lnTo>
                <a:lnTo>
                  <a:pt x="34468" y="7708"/>
                </a:lnTo>
                <a:lnTo>
                  <a:pt x="26835" y="50"/>
                </a:lnTo>
                <a:lnTo>
                  <a:pt x="775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680530" y="2432545"/>
            <a:ext cx="88773" cy="8873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096713" y="1811769"/>
            <a:ext cx="9779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231F20"/>
                </a:solidFill>
                <a:latin typeface="Droid Sans Fallback"/>
                <a:cs typeface="Droid Sans Fallback"/>
              </a:rPr>
              <a:t>隨傳工具列</a:t>
            </a:r>
            <a:endParaRPr sz="1500">
              <a:latin typeface="Droid Sans Fallback"/>
              <a:cs typeface="Droid Sans Fallback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188593" y="4460646"/>
            <a:ext cx="2540" cy="10160"/>
          </a:xfrm>
          <a:custGeom>
            <a:avLst/>
            <a:gdLst/>
            <a:ahLst/>
            <a:cxnLst/>
            <a:rect l="l" t="t" r="r" b="b"/>
            <a:pathLst>
              <a:path w="2540" h="10160">
                <a:moveTo>
                  <a:pt x="2362" y="0"/>
                </a:moveTo>
                <a:lnTo>
                  <a:pt x="0" y="9829"/>
                </a:lnTo>
              </a:path>
            </a:pathLst>
          </a:custGeom>
          <a:ln w="6743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090943" y="4505248"/>
            <a:ext cx="89535" cy="372110"/>
          </a:xfrm>
          <a:custGeom>
            <a:avLst/>
            <a:gdLst/>
            <a:ahLst/>
            <a:cxnLst/>
            <a:rect l="l" t="t" r="r" b="b"/>
            <a:pathLst>
              <a:path w="89534" h="372110">
                <a:moveTo>
                  <a:pt x="89319" y="0"/>
                </a:moveTo>
                <a:lnTo>
                  <a:pt x="0" y="372033"/>
                </a:lnTo>
              </a:path>
            </a:pathLst>
          </a:custGeom>
          <a:ln w="6743">
            <a:solidFill>
              <a:srgbClr val="939598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084415" y="4894669"/>
            <a:ext cx="2540" cy="10160"/>
          </a:xfrm>
          <a:custGeom>
            <a:avLst/>
            <a:gdLst/>
            <a:ahLst/>
            <a:cxnLst/>
            <a:rect l="l" t="t" r="r" b="b"/>
            <a:pathLst>
              <a:path w="2540" h="10160">
                <a:moveTo>
                  <a:pt x="2362" y="0"/>
                </a:moveTo>
                <a:lnTo>
                  <a:pt x="0" y="9829"/>
                </a:lnTo>
              </a:path>
            </a:pathLst>
          </a:custGeom>
          <a:ln w="6743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384285" y="4455731"/>
            <a:ext cx="3175" cy="10160"/>
          </a:xfrm>
          <a:custGeom>
            <a:avLst/>
            <a:gdLst/>
            <a:ahLst/>
            <a:cxnLst/>
            <a:rect l="l" t="t" r="r" b="b"/>
            <a:pathLst>
              <a:path w="3175" h="10160">
                <a:moveTo>
                  <a:pt x="0" y="0"/>
                </a:moveTo>
                <a:lnTo>
                  <a:pt x="3048" y="9639"/>
                </a:lnTo>
              </a:path>
            </a:pathLst>
          </a:custGeom>
          <a:ln w="6743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397113" y="4496346"/>
            <a:ext cx="136525" cy="431165"/>
          </a:xfrm>
          <a:custGeom>
            <a:avLst/>
            <a:gdLst/>
            <a:ahLst/>
            <a:cxnLst/>
            <a:rect l="l" t="t" r="r" b="b"/>
            <a:pathLst>
              <a:path w="136525" h="431164">
                <a:moveTo>
                  <a:pt x="0" y="0"/>
                </a:moveTo>
                <a:lnTo>
                  <a:pt x="136156" y="430644"/>
                </a:lnTo>
              </a:path>
            </a:pathLst>
          </a:custGeom>
          <a:ln w="6743">
            <a:solidFill>
              <a:srgbClr val="939598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538146" y="4942484"/>
            <a:ext cx="3175" cy="10160"/>
          </a:xfrm>
          <a:custGeom>
            <a:avLst/>
            <a:gdLst/>
            <a:ahLst/>
            <a:cxnLst/>
            <a:rect l="l" t="t" r="r" b="b"/>
            <a:pathLst>
              <a:path w="3175" h="10160">
                <a:moveTo>
                  <a:pt x="0" y="0"/>
                </a:moveTo>
                <a:lnTo>
                  <a:pt x="3048" y="9639"/>
                </a:lnTo>
              </a:path>
            </a:pathLst>
          </a:custGeom>
          <a:ln w="6743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491433" y="4484611"/>
            <a:ext cx="8890" cy="5080"/>
          </a:xfrm>
          <a:custGeom>
            <a:avLst/>
            <a:gdLst/>
            <a:ahLst/>
            <a:cxnLst/>
            <a:rect l="l" t="t" r="r" b="b"/>
            <a:pathLst>
              <a:path w="8890" h="5079">
                <a:moveTo>
                  <a:pt x="0" y="0"/>
                </a:moveTo>
                <a:lnTo>
                  <a:pt x="8877" y="4851"/>
                </a:lnTo>
              </a:path>
            </a:pathLst>
          </a:custGeom>
          <a:ln w="6743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529038" y="4505210"/>
            <a:ext cx="767080" cy="420370"/>
          </a:xfrm>
          <a:custGeom>
            <a:avLst/>
            <a:gdLst/>
            <a:ahLst/>
            <a:cxnLst/>
            <a:rect l="l" t="t" r="r" b="b"/>
            <a:pathLst>
              <a:path w="767079" h="420370">
                <a:moveTo>
                  <a:pt x="0" y="0"/>
                </a:moveTo>
                <a:lnTo>
                  <a:pt x="766940" y="420370"/>
                </a:lnTo>
              </a:path>
            </a:pathLst>
          </a:custGeom>
          <a:ln w="6743">
            <a:solidFill>
              <a:srgbClr val="939598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310342" y="4933454"/>
            <a:ext cx="8890" cy="5080"/>
          </a:xfrm>
          <a:custGeom>
            <a:avLst/>
            <a:gdLst/>
            <a:ahLst/>
            <a:cxnLst/>
            <a:rect l="l" t="t" r="r" b="b"/>
            <a:pathLst>
              <a:path w="8890" h="5079">
                <a:moveTo>
                  <a:pt x="0" y="0"/>
                </a:moveTo>
                <a:lnTo>
                  <a:pt x="8851" y="4851"/>
                </a:lnTo>
              </a:path>
            </a:pathLst>
          </a:custGeom>
          <a:ln w="6743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138961" y="4401565"/>
            <a:ext cx="91084" cy="91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338718" y="4386745"/>
            <a:ext cx="91109" cy="910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442221" y="4401235"/>
            <a:ext cx="91084" cy="9108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557581" y="386179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7073" y="0"/>
                </a:moveTo>
                <a:lnTo>
                  <a:pt x="0" y="7213"/>
                </a:lnTo>
              </a:path>
            </a:pathLst>
          </a:custGeom>
          <a:ln w="6743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548236" y="3893477"/>
            <a:ext cx="985519" cy="1005840"/>
          </a:xfrm>
          <a:custGeom>
            <a:avLst/>
            <a:gdLst/>
            <a:ahLst/>
            <a:cxnLst/>
            <a:rect l="l" t="t" r="r" b="b"/>
            <a:pathLst>
              <a:path w="985520" h="1005839">
                <a:moveTo>
                  <a:pt x="985367" y="0"/>
                </a:moveTo>
                <a:lnTo>
                  <a:pt x="0" y="1005344"/>
                </a:lnTo>
              </a:path>
            </a:pathLst>
          </a:custGeom>
          <a:ln w="6743">
            <a:solidFill>
              <a:srgbClr val="939598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529186" y="491103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7073" y="0"/>
                </a:moveTo>
                <a:lnTo>
                  <a:pt x="0" y="7213"/>
                </a:lnTo>
              </a:path>
            </a:pathLst>
          </a:custGeom>
          <a:ln w="6743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111354" y="1940496"/>
            <a:ext cx="1057275" cy="0"/>
          </a:xfrm>
          <a:custGeom>
            <a:avLst/>
            <a:gdLst/>
            <a:ahLst/>
            <a:cxnLst/>
            <a:rect l="l" t="t" r="r" b="b"/>
            <a:pathLst>
              <a:path w="1057275">
                <a:moveTo>
                  <a:pt x="1056881" y="0"/>
                </a:moveTo>
                <a:lnTo>
                  <a:pt x="0" y="0"/>
                </a:lnTo>
              </a:path>
            </a:pathLst>
          </a:custGeom>
          <a:ln w="6565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094933" y="1923224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26809" y="0"/>
                </a:moveTo>
                <a:lnTo>
                  <a:pt x="7734" y="0"/>
                </a:lnTo>
                <a:lnTo>
                  <a:pt x="0" y="7734"/>
                </a:lnTo>
                <a:lnTo>
                  <a:pt x="0" y="26822"/>
                </a:lnTo>
                <a:lnTo>
                  <a:pt x="7734" y="34556"/>
                </a:lnTo>
                <a:lnTo>
                  <a:pt x="26809" y="34556"/>
                </a:lnTo>
                <a:lnTo>
                  <a:pt x="34543" y="26822"/>
                </a:lnTo>
                <a:lnTo>
                  <a:pt x="34543" y="7734"/>
                </a:lnTo>
                <a:lnTo>
                  <a:pt x="26809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123862" y="1896122"/>
            <a:ext cx="88773" cy="887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006603" y="1541970"/>
            <a:ext cx="3122930" cy="863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95"/>
              </a:spcBef>
            </a:pPr>
            <a:r>
              <a:rPr sz="1600" spc="2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更全面優化及提升安卓系統介面，  </a:t>
            </a:r>
            <a:r>
              <a:rPr sz="1600" spc="1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10</a:t>
            </a:r>
            <a:r>
              <a:rPr sz="1600" spc="2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秒內極速開</a:t>
            </a:r>
            <a:r>
              <a:rPr sz="1600" spc="3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機</a:t>
            </a:r>
            <a:r>
              <a:rPr sz="1600" spc="2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，在任何界面、 輸入源的呈現下使用更直覺、簡單</a:t>
            </a:r>
            <a:endParaRPr sz="1600" dirty="0">
              <a:latin typeface="Noto Sans CJK JP Regular"/>
              <a:cs typeface="Noto Sans CJK JP Regular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82497" y="2756319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19" h="428625">
                <a:moveTo>
                  <a:pt x="366293" y="0"/>
                </a:moveTo>
                <a:lnTo>
                  <a:pt x="59969" y="0"/>
                </a:lnTo>
                <a:lnTo>
                  <a:pt x="36674" y="4732"/>
                </a:lnTo>
                <a:lnTo>
                  <a:pt x="17606" y="17619"/>
                </a:lnTo>
                <a:lnTo>
                  <a:pt x="4728" y="36695"/>
                </a:lnTo>
                <a:lnTo>
                  <a:pt x="0" y="59994"/>
                </a:lnTo>
                <a:lnTo>
                  <a:pt x="0" y="368401"/>
                </a:lnTo>
                <a:lnTo>
                  <a:pt x="4728" y="391678"/>
                </a:lnTo>
                <a:lnTo>
                  <a:pt x="17606" y="410743"/>
                </a:lnTo>
                <a:lnTo>
                  <a:pt x="36674" y="423626"/>
                </a:lnTo>
                <a:lnTo>
                  <a:pt x="59969" y="428358"/>
                </a:lnTo>
                <a:lnTo>
                  <a:pt x="366293" y="428358"/>
                </a:lnTo>
                <a:lnTo>
                  <a:pt x="389610" y="423626"/>
                </a:lnTo>
                <a:lnTo>
                  <a:pt x="408689" y="410743"/>
                </a:lnTo>
                <a:lnTo>
                  <a:pt x="421571" y="391678"/>
                </a:lnTo>
                <a:lnTo>
                  <a:pt x="426300" y="368401"/>
                </a:lnTo>
                <a:lnTo>
                  <a:pt x="426300" y="59994"/>
                </a:lnTo>
                <a:lnTo>
                  <a:pt x="421571" y="36695"/>
                </a:lnTo>
                <a:lnTo>
                  <a:pt x="408689" y="17619"/>
                </a:lnTo>
                <a:lnTo>
                  <a:pt x="389610" y="4732"/>
                </a:lnTo>
                <a:lnTo>
                  <a:pt x="366293" y="0"/>
                </a:lnTo>
                <a:close/>
              </a:path>
            </a:pathLst>
          </a:custGeom>
          <a:solidFill>
            <a:srgbClr val="43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53487" y="2820885"/>
            <a:ext cx="357505" cy="363855"/>
          </a:xfrm>
          <a:custGeom>
            <a:avLst/>
            <a:gdLst/>
            <a:ahLst/>
            <a:cxnLst/>
            <a:rect l="l" t="t" r="r" b="b"/>
            <a:pathLst>
              <a:path w="357505" h="363855">
                <a:moveTo>
                  <a:pt x="155206" y="0"/>
                </a:moveTo>
                <a:lnTo>
                  <a:pt x="0" y="226263"/>
                </a:lnTo>
                <a:lnTo>
                  <a:pt x="34836" y="288074"/>
                </a:lnTo>
                <a:lnTo>
                  <a:pt x="142138" y="363804"/>
                </a:lnTo>
                <a:lnTo>
                  <a:pt x="302399" y="363804"/>
                </a:lnTo>
                <a:lnTo>
                  <a:pt x="330794" y="360131"/>
                </a:lnTo>
                <a:lnTo>
                  <a:pt x="345770" y="352659"/>
                </a:lnTo>
                <a:lnTo>
                  <a:pt x="352288" y="335768"/>
                </a:lnTo>
                <a:lnTo>
                  <a:pt x="355307" y="303834"/>
                </a:lnTo>
                <a:lnTo>
                  <a:pt x="356931" y="247904"/>
                </a:lnTo>
                <a:lnTo>
                  <a:pt x="356750" y="178636"/>
                </a:lnTo>
                <a:lnTo>
                  <a:pt x="355849" y="119710"/>
                </a:lnTo>
                <a:lnTo>
                  <a:pt x="355307" y="94805"/>
                </a:lnTo>
                <a:lnTo>
                  <a:pt x="231279" y="9906"/>
                </a:lnTo>
                <a:lnTo>
                  <a:pt x="155206" y="0"/>
                </a:lnTo>
                <a:close/>
              </a:path>
            </a:pathLst>
          </a:custGeom>
          <a:solidFill>
            <a:srgbClr val="00AC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53477" y="2816928"/>
            <a:ext cx="265430" cy="295910"/>
          </a:xfrm>
          <a:custGeom>
            <a:avLst/>
            <a:gdLst/>
            <a:ahLst/>
            <a:cxnLst/>
            <a:rect l="l" t="t" r="r" b="b"/>
            <a:pathLst>
              <a:path w="265430" h="295910">
                <a:moveTo>
                  <a:pt x="169735" y="0"/>
                </a:moveTo>
                <a:lnTo>
                  <a:pt x="116401" y="33662"/>
                </a:lnTo>
                <a:lnTo>
                  <a:pt x="15048" y="177261"/>
                </a:lnTo>
                <a:lnTo>
                  <a:pt x="0" y="222976"/>
                </a:lnTo>
                <a:lnTo>
                  <a:pt x="1179" y="238729"/>
                </a:lnTo>
                <a:lnTo>
                  <a:pt x="22259" y="281115"/>
                </a:lnTo>
                <a:lnTo>
                  <a:pt x="40321" y="295892"/>
                </a:lnTo>
                <a:lnTo>
                  <a:pt x="47890" y="294660"/>
                </a:lnTo>
                <a:lnTo>
                  <a:pt x="55574" y="283725"/>
                </a:lnTo>
                <a:lnTo>
                  <a:pt x="54316" y="276131"/>
                </a:lnTo>
                <a:lnTo>
                  <a:pt x="48855" y="272232"/>
                </a:lnTo>
                <a:lnTo>
                  <a:pt x="33000" y="255491"/>
                </a:lnTo>
                <a:lnTo>
                  <a:pt x="25087" y="234642"/>
                </a:lnTo>
                <a:lnTo>
                  <a:pt x="25556" y="212337"/>
                </a:lnTo>
                <a:lnTo>
                  <a:pt x="34847" y="191231"/>
                </a:lnTo>
                <a:lnTo>
                  <a:pt x="136193" y="47632"/>
                </a:lnTo>
                <a:lnTo>
                  <a:pt x="152996" y="31800"/>
                </a:lnTo>
                <a:lnTo>
                  <a:pt x="173861" y="23898"/>
                </a:lnTo>
                <a:lnTo>
                  <a:pt x="240747" y="23898"/>
                </a:lnTo>
                <a:lnTo>
                  <a:pt x="231291" y="13863"/>
                </a:lnTo>
                <a:lnTo>
                  <a:pt x="201339" y="670"/>
                </a:lnTo>
                <a:lnTo>
                  <a:pt x="169735" y="0"/>
                </a:lnTo>
                <a:close/>
              </a:path>
              <a:path w="265430" h="295910">
                <a:moveTo>
                  <a:pt x="240747" y="23898"/>
                </a:moveTo>
                <a:lnTo>
                  <a:pt x="173861" y="23898"/>
                </a:lnTo>
                <a:lnTo>
                  <a:pt x="196165" y="24371"/>
                </a:lnTo>
                <a:lnTo>
                  <a:pt x="217283" y="33662"/>
                </a:lnTo>
                <a:lnTo>
                  <a:pt x="233099" y="50434"/>
                </a:lnTo>
                <a:lnTo>
                  <a:pt x="240998" y="71286"/>
                </a:lnTo>
                <a:lnTo>
                  <a:pt x="240523" y="93577"/>
                </a:lnTo>
                <a:lnTo>
                  <a:pt x="231215" y="114663"/>
                </a:lnTo>
                <a:lnTo>
                  <a:pt x="227354" y="120200"/>
                </a:lnTo>
                <a:lnTo>
                  <a:pt x="228649" y="127731"/>
                </a:lnTo>
                <a:lnTo>
                  <a:pt x="239571" y="135428"/>
                </a:lnTo>
                <a:lnTo>
                  <a:pt x="247140" y="134094"/>
                </a:lnTo>
                <a:lnTo>
                  <a:pt x="251014" y="128658"/>
                </a:lnTo>
                <a:lnTo>
                  <a:pt x="264188" y="98751"/>
                </a:lnTo>
                <a:lnTo>
                  <a:pt x="264860" y="67160"/>
                </a:lnTo>
                <a:lnTo>
                  <a:pt x="253678" y="37620"/>
                </a:lnTo>
                <a:lnTo>
                  <a:pt x="240747" y="238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18689" y="2887537"/>
            <a:ext cx="191675" cy="2000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975692" y="2658350"/>
            <a:ext cx="3122930" cy="863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95"/>
              </a:spcBef>
            </a:pPr>
            <a:r>
              <a:rPr sz="1600" spc="2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在任何界面、輸入源的呈現下隨傳 浮動工具列，輕點即可喚出，且可 </a:t>
            </a:r>
            <a:r>
              <a:rPr sz="1600" spc="2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任意移動、隨叫隨寫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519088" y="3820159"/>
            <a:ext cx="91084" cy="9108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085455" y="4938305"/>
            <a:ext cx="1493342" cy="149325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035950" y="4888812"/>
            <a:ext cx="1592580" cy="1592580"/>
          </a:xfrm>
          <a:custGeom>
            <a:avLst/>
            <a:gdLst/>
            <a:ahLst/>
            <a:cxnLst/>
            <a:rect l="l" t="t" r="r" b="b"/>
            <a:pathLst>
              <a:path w="1592579" h="1592579">
                <a:moveTo>
                  <a:pt x="796201" y="0"/>
                </a:moveTo>
                <a:lnTo>
                  <a:pt x="747692" y="1452"/>
                </a:lnTo>
                <a:lnTo>
                  <a:pt x="699953" y="5755"/>
                </a:lnTo>
                <a:lnTo>
                  <a:pt x="653067" y="12824"/>
                </a:lnTo>
                <a:lnTo>
                  <a:pt x="607117" y="22577"/>
                </a:lnTo>
                <a:lnTo>
                  <a:pt x="562185" y="34930"/>
                </a:lnTo>
                <a:lnTo>
                  <a:pt x="518357" y="49800"/>
                </a:lnTo>
                <a:lnTo>
                  <a:pt x="475713" y="67103"/>
                </a:lnTo>
                <a:lnTo>
                  <a:pt x="434339" y="86758"/>
                </a:lnTo>
                <a:lnTo>
                  <a:pt x="394317" y="108679"/>
                </a:lnTo>
                <a:lnTo>
                  <a:pt x="355730" y="132785"/>
                </a:lnTo>
                <a:lnTo>
                  <a:pt x="318625" y="159020"/>
                </a:lnTo>
                <a:lnTo>
                  <a:pt x="283194" y="187215"/>
                </a:lnTo>
                <a:lnTo>
                  <a:pt x="249412" y="217374"/>
                </a:lnTo>
                <a:lnTo>
                  <a:pt x="217399" y="249383"/>
                </a:lnTo>
                <a:lnTo>
                  <a:pt x="187237" y="283161"/>
                </a:lnTo>
                <a:lnTo>
                  <a:pt x="159009" y="318624"/>
                </a:lnTo>
                <a:lnTo>
                  <a:pt x="132800" y="355687"/>
                </a:lnTo>
                <a:lnTo>
                  <a:pt x="108691" y="394270"/>
                </a:lnTo>
                <a:lnTo>
                  <a:pt x="86767" y="434287"/>
                </a:lnTo>
                <a:lnTo>
                  <a:pt x="67111" y="475656"/>
                </a:lnTo>
                <a:lnTo>
                  <a:pt x="49805" y="518293"/>
                </a:lnTo>
                <a:lnTo>
                  <a:pt x="34934" y="562116"/>
                </a:lnTo>
                <a:lnTo>
                  <a:pt x="22579" y="607042"/>
                </a:lnTo>
                <a:lnTo>
                  <a:pt x="12825" y="652986"/>
                </a:lnTo>
                <a:lnTo>
                  <a:pt x="5755" y="699865"/>
                </a:lnTo>
                <a:lnTo>
                  <a:pt x="1452" y="747598"/>
                </a:lnTo>
                <a:lnTo>
                  <a:pt x="0" y="796099"/>
                </a:lnTo>
                <a:lnTo>
                  <a:pt x="1452" y="844602"/>
                </a:lnTo>
                <a:lnTo>
                  <a:pt x="5755" y="892337"/>
                </a:lnTo>
                <a:lnTo>
                  <a:pt x="12825" y="939221"/>
                </a:lnTo>
                <a:lnTo>
                  <a:pt x="22579" y="985169"/>
                </a:lnTo>
                <a:lnTo>
                  <a:pt x="34934" y="1030099"/>
                </a:lnTo>
                <a:lnTo>
                  <a:pt x="49805" y="1073927"/>
                </a:lnTo>
                <a:lnTo>
                  <a:pt x="67111" y="1116571"/>
                </a:lnTo>
                <a:lnTo>
                  <a:pt x="86767" y="1157946"/>
                </a:lnTo>
                <a:lnTo>
                  <a:pt x="108691" y="1197970"/>
                </a:lnTo>
                <a:lnTo>
                  <a:pt x="132800" y="1236559"/>
                </a:lnTo>
                <a:lnTo>
                  <a:pt x="159009" y="1273631"/>
                </a:lnTo>
                <a:lnTo>
                  <a:pt x="187237" y="1309100"/>
                </a:lnTo>
                <a:lnTo>
                  <a:pt x="217399" y="1342885"/>
                </a:lnTo>
                <a:lnTo>
                  <a:pt x="249412" y="1374903"/>
                </a:lnTo>
                <a:lnTo>
                  <a:pt x="283194" y="1405068"/>
                </a:lnTo>
                <a:lnTo>
                  <a:pt x="318661" y="1433300"/>
                </a:lnTo>
                <a:lnTo>
                  <a:pt x="355730" y="1459513"/>
                </a:lnTo>
                <a:lnTo>
                  <a:pt x="394317" y="1483625"/>
                </a:lnTo>
                <a:lnTo>
                  <a:pt x="434339" y="1505553"/>
                </a:lnTo>
                <a:lnTo>
                  <a:pt x="475713" y="1525213"/>
                </a:lnTo>
                <a:lnTo>
                  <a:pt x="518357" y="1542522"/>
                </a:lnTo>
                <a:lnTo>
                  <a:pt x="562185" y="1557396"/>
                </a:lnTo>
                <a:lnTo>
                  <a:pt x="607117" y="1569753"/>
                </a:lnTo>
                <a:lnTo>
                  <a:pt x="653067" y="1579509"/>
                </a:lnTo>
                <a:lnTo>
                  <a:pt x="699953" y="1586581"/>
                </a:lnTo>
                <a:lnTo>
                  <a:pt x="747692" y="1590885"/>
                </a:lnTo>
                <a:lnTo>
                  <a:pt x="796201" y="1592338"/>
                </a:lnTo>
                <a:lnTo>
                  <a:pt x="844704" y="1590885"/>
                </a:lnTo>
                <a:lnTo>
                  <a:pt x="892437" y="1586581"/>
                </a:lnTo>
                <a:lnTo>
                  <a:pt x="939319" y="1579509"/>
                </a:lnTo>
                <a:lnTo>
                  <a:pt x="985265" y="1569753"/>
                </a:lnTo>
                <a:lnTo>
                  <a:pt x="1030192" y="1557396"/>
                </a:lnTo>
                <a:lnTo>
                  <a:pt x="1073361" y="1542745"/>
                </a:lnTo>
                <a:lnTo>
                  <a:pt x="796201" y="1542745"/>
                </a:lnTo>
                <a:lnTo>
                  <a:pt x="748979" y="1541276"/>
                </a:lnTo>
                <a:lnTo>
                  <a:pt x="702538" y="1536928"/>
                </a:lnTo>
                <a:lnTo>
                  <a:pt x="656965" y="1529788"/>
                </a:lnTo>
                <a:lnTo>
                  <a:pt x="612347" y="1519944"/>
                </a:lnTo>
                <a:lnTo>
                  <a:pt x="568772" y="1507483"/>
                </a:lnTo>
                <a:lnTo>
                  <a:pt x="526327" y="1492493"/>
                </a:lnTo>
                <a:lnTo>
                  <a:pt x="485100" y="1475060"/>
                </a:lnTo>
                <a:lnTo>
                  <a:pt x="445178" y="1455273"/>
                </a:lnTo>
                <a:lnTo>
                  <a:pt x="406649" y="1433218"/>
                </a:lnTo>
                <a:lnTo>
                  <a:pt x="369600" y="1408983"/>
                </a:lnTo>
                <a:lnTo>
                  <a:pt x="334119" y="1382656"/>
                </a:lnTo>
                <a:lnTo>
                  <a:pt x="300293" y="1354324"/>
                </a:lnTo>
                <a:lnTo>
                  <a:pt x="268209" y="1324075"/>
                </a:lnTo>
                <a:lnTo>
                  <a:pt x="237956" y="1291995"/>
                </a:lnTo>
                <a:lnTo>
                  <a:pt x="209620" y="1258172"/>
                </a:lnTo>
                <a:lnTo>
                  <a:pt x="183289" y="1222694"/>
                </a:lnTo>
                <a:lnTo>
                  <a:pt x="159051" y="1185648"/>
                </a:lnTo>
                <a:lnTo>
                  <a:pt x="136993" y="1147121"/>
                </a:lnTo>
                <a:lnTo>
                  <a:pt x="117202" y="1107202"/>
                </a:lnTo>
                <a:lnTo>
                  <a:pt x="99766" y="1065976"/>
                </a:lnTo>
                <a:lnTo>
                  <a:pt x="84773" y="1023532"/>
                </a:lnTo>
                <a:lnTo>
                  <a:pt x="72309" y="979958"/>
                </a:lnTo>
                <a:lnTo>
                  <a:pt x="62463" y="935340"/>
                </a:lnTo>
                <a:lnTo>
                  <a:pt x="55322" y="889766"/>
                </a:lnTo>
                <a:lnTo>
                  <a:pt x="50973" y="843323"/>
                </a:lnTo>
                <a:lnTo>
                  <a:pt x="49504" y="796099"/>
                </a:lnTo>
                <a:lnTo>
                  <a:pt x="50973" y="748881"/>
                </a:lnTo>
                <a:lnTo>
                  <a:pt x="55322" y="702443"/>
                </a:lnTo>
                <a:lnTo>
                  <a:pt x="62463" y="656873"/>
                </a:lnTo>
                <a:lnTo>
                  <a:pt x="72309" y="612259"/>
                </a:lnTo>
                <a:lnTo>
                  <a:pt x="84773" y="568688"/>
                </a:lnTo>
                <a:lnTo>
                  <a:pt x="99766" y="526248"/>
                </a:lnTo>
                <a:lnTo>
                  <a:pt x="117202" y="485025"/>
                </a:lnTo>
                <a:lnTo>
                  <a:pt x="136993" y="445108"/>
                </a:lnTo>
                <a:lnTo>
                  <a:pt x="159051" y="406583"/>
                </a:lnTo>
                <a:lnTo>
                  <a:pt x="183289" y="369539"/>
                </a:lnTo>
                <a:lnTo>
                  <a:pt x="209620" y="334062"/>
                </a:lnTo>
                <a:lnTo>
                  <a:pt x="237956" y="300241"/>
                </a:lnTo>
                <a:lnTo>
                  <a:pt x="268209" y="268162"/>
                </a:lnTo>
                <a:lnTo>
                  <a:pt x="300293" y="237913"/>
                </a:lnTo>
                <a:lnTo>
                  <a:pt x="334119" y="209581"/>
                </a:lnTo>
                <a:lnTo>
                  <a:pt x="369600" y="183254"/>
                </a:lnTo>
                <a:lnTo>
                  <a:pt x="406699" y="158991"/>
                </a:lnTo>
                <a:lnTo>
                  <a:pt x="445178" y="136965"/>
                </a:lnTo>
                <a:lnTo>
                  <a:pt x="485100" y="117177"/>
                </a:lnTo>
                <a:lnTo>
                  <a:pt x="526327" y="99745"/>
                </a:lnTo>
                <a:lnTo>
                  <a:pt x="568772" y="84754"/>
                </a:lnTo>
                <a:lnTo>
                  <a:pt x="612347" y="72293"/>
                </a:lnTo>
                <a:lnTo>
                  <a:pt x="656965" y="62448"/>
                </a:lnTo>
                <a:lnTo>
                  <a:pt x="702538" y="55308"/>
                </a:lnTo>
                <a:lnTo>
                  <a:pt x="748979" y="50960"/>
                </a:lnTo>
                <a:lnTo>
                  <a:pt x="796201" y="49491"/>
                </a:lnTo>
                <a:lnTo>
                  <a:pt x="1073109" y="49491"/>
                </a:lnTo>
                <a:lnTo>
                  <a:pt x="1030192" y="34930"/>
                </a:lnTo>
                <a:lnTo>
                  <a:pt x="985265" y="22577"/>
                </a:lnTo>
                <a:lnTo>
                  <a:pt x="939319" y="12824"/>
                </a:lnTo>
                <a:lnTo>
                  <a:pt x="892437" y="5755"/>
                </a:lnTo>
                <a:lnTo>
                  <a:pt x="844704" y="1452"/>
                </a:lnTo>
                <a:lnTo>
                  <a:pt x="796201" y="0"/>
                </a:lnTo>
                <a:close/>
              </a:path>
              <a:path w="1592579" h="1592579">
                <a:moveTo>
                  <a:pt x="1073109" y="49491"/>
                </a:moveTo>
                <a:lnTo>
                  <a:pt x="796201" y="49491"/>
                </a:lnTo>
                <a:lnTo>
                  <a:pt x="843419" y="50960"/>
                </a:lnTo>
                <a:lnTo>
                  <a:pt x="889857" y="55308"/>
                </a:lnTo>
                <a:lnTo>
                  <a:pt x="935428" y="62448"/>
                </a:lnTo>
                <a:lnTo>
                  <a:pt x="980043" y="72293"/>
                </a:lnTo>
                <a:lnTo>
                  <a:pt x="1023615" y="84754"/>
                </a:lnTo>
                <a:lnTo>
                  <a:pt x="1066057" y="99745"/>
                </a:lnTo>
                <a:lnTo>
                  <a:pt x="1107281" y="117177"/>
                </a:lnTo>
                <a:lnTo>
                  <a:pt x="1147200" y="136965"/>
                </a:lnTo>
                <a:lnTo>
                  <a:pt x="1185727" y="159020"/>
                </a:lnTo>
                <a:lnTo>
                  <a:pt x="1222773" y="183254"/>
                </a:lnTo>
                <a:lnTo>
                  <a:pt x="1258252" y="209581"/>
                </a:lnTo>
                <a:lnTo>
                  <a:pt x="1292076" y="237913"/>
                </a:lnTo>
                <a:lnTo>
                  <a:pt x="1324157" y="268162"/>
                </a:lnTo>
                <a:lnTo>
                  <a:pt x="1354408" y="300241"/>
                </a:lnTo>
                <a:lnTo>
                  <a:pt x="1382742" y="334062"/>
                </a:lnTo>
                <a:lnTo>
                  <a:pt x="1409071" y="369539"/>
                </a:lnTo>
                <a:lnTo>
                  <a:pt x="1433307" y="406583"/>
                </a:lnTo>
                <a:lnTo>
                  <a:pt x="1455364" y="445108"/>
                </a:lnTo>
                <a:lnTo>
                  <a:pt x="1475153" y="485025"/>
                </a:lnTo>
                <a:lnTo>
                  <a:pt x="1492588" y="526248"/>
                </a:lnTo>
                <a:lnTo>
                  <a:pt x="1507580" y="568688"/>
                </a:lnTo>
                <a:lnTo>
                  <a:pt x="1520043" y="612259"/>
                </a:lnTo>
                <a:lnTo>
                  <a:pt x="1529888" y="656873"/>
                </a:lnTo>
                <a:lnTo>
                  <a:pt x="1537029" y="702443"/>
                </a:lnTo>
                <a:lnTo>
                  <a:pt x="1541377" y="748881"/>
                </a:lnTo>
                <a:lnTo>
                  <a:pt x="1542846" y="796099"/>
                </a:lnTo>
                <a:lnTo>
                  <a:pt x="1541377" y="843323"/>
                </a:lnTo>
                <a:lnTo>
                  <a:pt x="1537029" y="889766"/>
                </a:lnTo>
                <a:lnTo>
                  <a:pt x="1529888" y="935340"/>
                </a:lnTo>
                <a:lnTo>
                  <a:pt x="1520043" y="979958"/>
                </a:lnTo>
                <a:lnTo>
                  <a:pt x="1507580" y="1023532"/>
                </a:lnTo>
                <a:lnTo>
                  <a:pt x="1492588" y="1065976"/>
                </a:lnTo>
                <a:lnTo>
                  <a:pt x="1475153" y="1107202"/>
                </a:lnTo>
                <a:lnTo>
                  <a:pt x="1455364" y="1147121"/>
                </a:lnTo>
                <a:lnTo>
                  <a:pt x="1433307" y="1185648"/>
                </a:lnTo>
                <a:lnTo>
                  <a:pt x="1409071" y="1222694"/>
                </a:lnTo>
                <a:lnTo>
                  <a:pt x="1382742" y="1258172"/>
                </a:lnTo>
                <a:lnTo>
                  <a:pt x="1354408" y="1291995"/>
                </a:lnTo>
                <a:lnTo>
                  <a:pt x="1324157" y="1324075"/>
                </a:lnTo>
                <a:lnTo>
                  <a:pt x="1292076" y="1354324"/>
                </a:lnTo>
                <a:lnTo>
                  <a:pt x="1258252" y="1382656"/>
                </a:lnTo>
                <a:lnTo>
                  <a:pt x="1222773" y="1408983"/>
                </a:lnTo>
                <a:lnTo>
                  <a:pt x="1185727" y="1433218"/>
                </a:lnTo>
                <a:lnTo>
                  <a:pt x="1147200" y="1455273"/>
                </a:lnTo>
                <a:lnTo>
                  <a:pt x="1107281" y="1475060"/>
                </a:lnTo>
                <a:lnTo>
                  <a:pt x="1066057" y="1492493"/>
                </a:lnTo>
                <a:lnTo>
                  <a:pt x="1023615" y="1507483"/>
                </a:lnTo>
                <a:lnTo>
                  <a:pt x="980043" y="1519944"/>
                </a:lnTo>
                <a:lnTo>
                  <a:pt x="935428" y="1529788"/>
                </a:lnTo>
                <a:lnTo>
                  <a:pt x="889857" y="1536928"/>
                </a:lnTo>
                <a:lnTo>
                  <a:pt x="843419" y="1541276"/>
                </a:lnTo>
                <a:lnTo>
                  <a:pt x="796201" y="1542745"/>
                </a:lnTo>
                <a:lnTo>
                  <a:pt x="1073361" y="1542745"/>
                </a:lnTo>
                <a:lnTo>
                  <a:pt x="1116658" y="1525213"/>
                </a:lnTo>
                <a:lnTo>
                  <a:pt x="1158029" y="1505553"/>
                </a:lnTo>
                <a:lnTo>
                  <a:pt x="1198049" y="1483625"/>
                </a:lnTo>
                <a:lnTo>
                  <a:pt x="1236634" y="1459513"/>
                </a:lnTo>
                <a:lnTo>
                  <a:pt x="1273803" y="1433218"/>
                </a:lnTo>
                <a:lnTo>
                  <a:pt x="1309165" y="1405068"/>
                </a:lnTo>
                <a:lnTo>
                  <a:pt x="1342945" y="1374903"/>
                </a:lnTo>
                <a:lnTo>
                  <a:pt x="1374957" y="1342885"/>
                </a:lnTo>
                <a:lnTo>
                  <a:pt x="1405118" y="1309100"/>
                </a:lnTo>
                <a:lnTo>
                  <a:pt x="1433345" y="1273631"/>
                </a:lnTo>
                <a:lnTo>
                  <a:pt x="1459553" y="1236559"/>
                </a:lnTo>
                <a:lnTo>
                  <a:pt x="1483661" y="1197970"/>
                </a:lnTo>
                <a:lnTo>
                  <a:pt x="1505585" y="1157946"/>
                </a:lnTo>
                <a:lnTo>
                  <a:pt x="1525241" y="1116571"/>
                </a:lnTo>
                <a:lnTo>
                  <a:pt x="1542546" y="1073927"/>
                </a:lnTo>
                <a:lnTo>
                  <a:pt x="1557417" y="1030099"/>
                </a:lnTo>
                <a:lnTo>
                  <a:pt x="1569771" y="985169"/>
                </a:lnTo>
                <a:lnTo>
                  <a:pt x="1579525" y="939221"/>
                </a:lnTo>
                <a:lnTo>
                  <a:pt x="1586595" y="892337"/>
                </a:lnTo>
                <a:lnTo>
                  <a:pt x="1590898" y="844602"/>
                </a:lnTo>
                <a:lnTo>
                  <a:pt x="1592351" y="796099"/>
                </a:lnTo>
                <a:lnTo>
                  <a:pt x="1590898" y="747598"/>
                </a:lnTo>
                <a:lnTo>
                  <a:pt x="1586595" y="699865"/>
                </a:lnTo>
                <a:lnTo>
                  <a:pt x="1579525" y="652986"/>
                </a:lnTo>
                <a:lnTo>
                  <a:pt x="1569771" y="607042"/>
                </a:lnTo>
                <a:lnTo>
                  <a:pt x="1557417" y="562116"/>
                </a:lnTo>
                <a:lnTo>
                  <a:pt x="1542546" y="518293"/>
                </a:lnTo>
                <a:lnTo>
                  <a:pt x="1525241" y="475656"/>
                </a:lnTo>
                <a:lnTo>
                  <a:pt x="1505585" y="434287"/>
                </a:lnTo>
                <a:lnTo>
                  <a:pt x="1483661" y="394270"/>
                </a:lnTo>
                <a:lnTo>
                  <a:pt x="1459553" y="355687"/>
                </a:lnTo>
                <a:lnTo>
                  <a:pt x="1433345" y="318624"/>
                </a:lnTo>
                <a:lnTo>
                  <a:pt x="1405118" y="283161"/>
                </a:lnTo>
                <a:lnTo>
                  <a:pt x="1374957" y="249383"/>
                </a:lnTo>
                <a:lnTo>
                  <a:pt x="1342945" y="217374"/>
                </a:lnTo>
                <a:lnTo>
                  <a:pt x="1309165" y="187215"/>
                </a:lnTo>
                <a:lnTo>
                  <a:pt x="1273700" y="158991"/>
                </a:lnTo>
                <a:lnTo>
                  <a:pt x="1236634" y="132785"/>
                </a:lnTo>
                <a:lnTo>
                  <a:pt x="1198049" y="108679"/>
                </a:lnTo>
                <a:lnTo>
                  <a:pt x="1158029" y="86758"/>
                </a:lnTo>
                <a:lnTo>
                  <a:pt x="1116658" y="67103"/>
                </a:lnTo>
                <a:lnTo>
                  <a:pt x="1074018" y="49800"/>
                </a:lnTo>
                <a:lnTo>
                  <a:pt x="1073109" y="49491"/>
                </a:lnTo>
                <a:close/>
              </a:path>
            </a:pathLst>
          </a:custGeom>
          <a:solidFill>
            <a:srgbClr val="3DBE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317703" y="4912766"/>
            <a:ext cx="1533398" cy="152310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288239" y="4883292"/>
            <a:ext cx="1592580" cy="1592580"/>
          </a:xfrm>
          <a:custGeom>
            <a:avLst/>
            <a:gdLst/>
            <a:ahLst/>
            <a:cxnLst/>
            <a:rect l="l" t="t" r="r" b="b"/>
            <a:pathLst>
              <a:path w="1592579" h="1592579">
                <a:moveTo>
                  <a:pt x="796201" y="0"/>
                </a:moveTo>
                <a:lnTo>
                  <a:pt x="747697" y="1452"/>
                </a:lnTo>
                <a:lnTo>
                  <a:pt x="699963" y="5756"/>
                </a:lnTo>
                <a:lnTo>
                  <a:pt x="653080" y="12826"/>
                </a:lnTo>
                <a:lnTo>
                  <a:pt x="607133" y="22580"/>
                </a:lnTo>
                <a:lnTo>
                  <a:pt x="562204" y="34935"/>
                </a:lnTo>
                <a:lnTo>
                  <a:pt x="518377" y="49807"/>
                </a:lnTo>
                <a:lnTo>
                  <a:pt x="475735" y="67114"/>
                </a:lnTo>
                <a:lnTo>
                  <a:pt x="434361" y="86771"/>
                </a:lnTo>
                <a:lnTo>
                  <a:pt x="394339" y="108695"/>
                </a:lnTo>
                <a:lnTo>
                  <a:pt x="355752" y="132804"/>
                </a:lnTo>
                <a:lnTo>
                  <a:pt x="318638" y="159049"/>
                </a:lnTo>
                <a:lnTo>
                  <a:pt x="283215" y="187241"/>
                </a:lnTo>
                <a:lnTo>
                  <a:pt x="249432" y="217402"/>
                </a:lnTo>
                <a:lnTo>
                  <a:pt x="217417" y="249415"/>
                </a:lnTo>
                <a:lnTo>
                  <a:pt x="187253" y="283196"/>
                </a:lnTo>
                <a:lnTo>
                  <a:pt x="159024" y="318661"/>
                </a:lnTo>
                <a:lnTo>
                  <a:pt x="132813" y="355728"/>
                </a:lnTo>
                <a:lnTo>
                  <a:pt x="108703" y="394313"/>
                </a:lnTo>
                <a:lnTo>
                  <a:pt x="86777" y="434332"/>
                </a:lnTo>
                <a:lnTo>
                  <a:pt x="67118" y="475704"/>
                </a:lnTo>
                <a:lnTo>
                  <a:pt x="49811" y="518343"/>
                </a:lnTo>
                <a:lnTo>
                  <a:pt x="34938" y="562167"/>
                </a:lnTo>
                <a:lnTo>
                  <a:pt x="22582" y="607093"/>
                </a:lnTo>
                <a:lnTo>
                  <a:pt x="12827" y="653038"/>
                </a:lnTo>
                <a:lnTo>
                  <a:pt x="5756" y="699918"/>
                </a:lnTo>
                <a:lnTo>
                  <a:pt x="1453" y="747649"/>
                </a:lnTo>
                <a:lnTo>
                  <a:pt x="0" y="796150"/>
                </a:lnTo>
                <a:lnTo>
                  <a:pt x="1453" y="844653"/>
                </a:lnTo>
                <a:lnTo>
                  <a:pt x="5756" y="892388"/>
                </a:lnTo>
                <a:lnTo>
                  <a:pt x="12827" y="939271"/>
                </a:lnTo>
                <a:lnTo>
                  <a:pt x="22582" y="985219"/>
                </a:lnTo>
                <a:lnTo>
                  <a:pt x="34938" y="1030148"/>
                </a:lnTo>
                <a:lnTo>
                  <a:pt x="49811" y="1073976"/>
                </a:lnTo>
                <a:lnTo>
                  <a:pt x="67118" y="1116620"/>
                </a:lnTo>
                <a:lnTo>
                  <a:pt x="86777" y="1157994"/>
                </a:lnTo>
                <a:lnTo>
                  <a:pt x="108703" y="1198018"/>
                </a:lnTo>
                <a:lnTo>
                  <a:pt x="132813" y="1236606"/>
                </a:lnTo>
                <a:lnTo>
                  <a:pt x="159024" y="1273677"/>
                </a:lnTo>
                <a:lnTo>
                  <a:pt x="187253" y="1309146"/>
                </a:lnTo>
                <a:lnTo>
                  <a:pt x="217417" y="1342930"/>
                </a:lnTo>
                <a:lnTo>
                  <a:pt x="249432" y="1374947"/>
                </a:lnTo>
                <a:lnTo>
                  <a:pt x="283215" y="1405112"/>
                </a:lnTo>
                <a:lnTo>
                  <a:pt x="318683" y="1433342"/>
                </a:lnTo>
                <a:lnTo>
                  <a:pt x="355752" y="1459555"/>
                </a:lnTo>
                <a:lnTo>
                  <a:pt x="394339" y="1483667"/>
                </a:lnTo>
                <a:lnTo>
                  <a:pt x="434361" y="1505594"/>
                </a:lnTo>
                <a:lnTo>
                  <a:pt x="475735" y="1525253"/>
                </a:lnTo>
                <a:lnTo>
                  <a:pt x="518377" y="1542562"/>
                </a:lnTo>
                <a:lnTo>
                  <a:pt x="562204" y="1557436"/>
                </a:lnTo>
                <a:lnTo>
                  <a:pt x="607133" y="1569792"/>
                </a:lnTo>
                <a:lnTo>
                  <a:pt x="653080" y="1579548"/>
                </a:lnTo>
                <a:lnTo>
                  <a:pt x="699963" y="1586619"/>
                </a:lnTo>
                <a:lnTo>
                  <a:pt x="747697" y="1590923"/>
                </a:lnTo>
                <a:lnTo>
                  <a:pt x="796201" y="1592376"/>
                </a:lnTo>
                <a:lnTo>
                  <a:pt x="844698" y="1590923"/>
                </a:lnTo>
                <a:lnTo>
                  <a:pt x="892428" y="1586619"/>
                </a:lnTo>
                <a:lnTo>
                  <a:pt x="939305" y="1579548"/>
                </a:lnTo>
                <a:lnTo>
                  <a:pt x="985248" y="1569792"/>
                </a:lnTo>
                <a:lnTo>
                  <a:pt x="1030173" y="1557436"/>
                </a:lnTo>
                <a:lnTo>
                  <a:pt x="1073269" y="1542808"/>
                </a:lnTo>
                <a:lnTo>
                  <a:pt x="796201" y="1542808"/>
                </a:lnTo>
                <a:lnTo>
                  <a:pt x="748971" y="1541339"/>
                </a:lnTo>
                <a:lnTo>
                  <a:pt x="702524" y="1536991"/>
                </a:lnTo>
                <a:lnTo>
                  <a:pt x="656946" y="1529851"/>
                </a:lnTo>
                <a:lnTo>
                  <a:pt x="612325" y="1520007"/>
                </a:lnTo>
                <a:lnTo>
                  <a:pt x="568748" y="1507545"/>
                </a:lnTo>
                <a:lnTo>
                  <a:pt x="526303" y="1492554"/>
                </a:lnTo>
                <a:lnTo>
                  <a:pt x="485076" y="1475121"/>
                </a:lnTo>
                <a:lnTo>
                  <a:pt x="445156" y="1455333"/>
                </a:lnTo>
                <a:lnTo>
                  <a:pt x="406629" y="1433278"/>
                </a:lnTo>
                <a:lnTo>
                  <a:pt x="369584" y="1409043"/>
                </a:lnTo>
                <a:lnTo>
                  <a:pt x="334106" y="1382715"/>
                </a:lnTo>
                <a:lnTo>
                  <a:pt x="300285" y="1354382"/>
                </a:lnTo>
                <a:lnTo>
                  <a:pt x="268206" y="1324132"/>
                </a:lnTo>
                <a:lnTo>
                  <a:pt x="237958" y="1292051"/>
                </a:lnTo>
                <a:lnTo>
                  <a:pt x="209628" y="1258228"/>
                </a:lnTo>
                <a:lnTo>
                  <a:pt x="183302" y="1222749"/>
                </a:lnTo>
                <a:lnTo>
                  <a:pt x="159070" y="1185702"/>
                </a:lnTo>
                <a:lnTo>
                  <a:pt x="137017" y="1147175"/>
                </a:lnTo>
                <a:lnTo>
                  <a:pt x="117232" y="1107255"/>
                </a:lnTo>
                <a:lnTo>
                  <a:pt x="99801" y="1066029"/>
                </a:lnTo>
                <a:lnTo>
                  <a:pt x="84812" y="1023584"/>
                </a:lnTo>
                <a:lnTo>
                  <a:pt x="72352" y="980009"/>
                </a:lnTo>
                <a:lnTo>
                  <a:pt x="62510" y="935391"/>
                </a:lnTo>
                <a:lnTo>
                  <a:pt x="55371" y="889817"/>
                </a:lnTo>
                <a:lnTo>
                  <a:pt x="51023" y="843374"/>
                </a:lnTo>
                <a:lnTo>
                  <a:pt x="49555" y="796150"/>
                </a:lnTo>
                <a:lnTo>
                  <a:pt x="51023" y="748930"/>
                </a:lnTo>
                <a:lnTo>
                  <a:pt x="55371" y="702491"/>
                </a:lnTo>
                <a:lnTo>
                  <a:pt x="62510" y="656920"/>
                </a:lnTo>
                <a:lnTo>
                  <a:pt x="72352" y="612304"/>
                </a:lnTo>
                <a:lnTo>
                  <a:pt x="84812" y="568732"/>
                </a:lnTo>
                <a:lnTo>
                  <a:pt x="99801" y="526290"/>
                </a:lnTo>
                <a:lnTo>
                  <a:pt x="117232" y="485066"/>
                </a:lnTo>
                <a:lnTo>
                  <a:pt x="137017" y="445147"/>
                </a:lnTo>
                <a:lnTo>
                  <a:pt x="159070" y="406621"/>
                </a:lnTo>
                <a:lnTo>
                  <a:pt x="183302" y="369576"/>
                </a:lnTo>
                <a:lnTo>
                  <a:pt x="209628" y="334098"/>
                </a:lnTo>
                <a:lnTo>
                  <a:pt x="237958" y="300275"/>
                </a:lnTo>
                <a:lnTo>
                  <a:pt x="268206" y="268195"/>
                </a:lnTo>
                <a:lnTo>
                  <a:pt x="300285" y="237945"/>
                </a:lnTo>
                <a:lnTo>
                  <a:pt x="334106" y="209612"/>
                </a:lnTo>
                <a:lnTo>
                  <a:pt x="369584" y="183284"/>
                </a:lnTo>
                <a:lnTo>
                  <a:pt x="406692" y="159013"/>
                </a:lnTo>
                <a:lnTo>
                  <a:pt x="445156" y="136994"/>
                </a:lnTo>
                <a:lnTo>
                  <a:pt x="485076" y="117205"/>
                </a:lnTo>
                <a:lnTo>
                  <a:pt x="526303" y="99772"/>
                </a:lnTo>
                <a:lnTo>
                  <a:pt x="568748" y="84781"/>
                </a:lnTo>
                <a:lnTo>
                  <a:pt x="612325" y="72319"/>
                </a:lnTo>
                <a:lnTo>
                  <a:pt x="656946" y="62474"/>
                </a:lnTo>
                <a:lnTo>
                  <a:pt x="702524" y="55334"/>
                </a:lnTo>
                <a:lnTo>
                  <a:pt x="748971" y="50986"/>
                </a:lnTo>
                <a:lnTo>
                  <a:pt x="796201" y="49517"/>
                </a:lnTo>
                <a:lnTo>
                  <a:pt x="1073139" y="49517"/>
                </a:lnTo>
                <a:lnTo>
                  <a:pt x="1030173" y="34935"/>
                </a:lnTo>
                <a:lnTo>
                  <a:pt x="985248" y="22580"/>
                </a:lnTo>
                <a:lnTo>
                  <a:pt x="939305" y="12826"/>
                </a:lnTo>
                <a:lnTo>
                  <a:pt x="892428" y="5756"/>
                </a:lnTo>
                <a:lnTo>
                  <a:pt x="844698" y="1452"/>
                </a:lnTo>
                <a:lnTo>
                  <a:pt x="796201" y="0"/>
                </a:lnTo>
                <a:close/>
              </a:path>
              <a:path w="1592579" h="1592579">
                <a:moveTo>
                  <a:pt x="1073139" y="49517"/>
                </a:moveTo>
                <a:lnTo>
                  <a:pt x="796201" y="49517"/>
                </a:lnTo>
                <a:lnTo>
                  <a:pt x="843417" y="50986"/>
                </a:lnTo>
                <a:lnTo>
                  <a:pt x="889853" y="55334"/>
                </a:lnTo>
                <a:lnTo>
                  <a:pt x="935422" y="62474"/>
                </a:lnTo>
                <a:lnTo>
                  <a:pt x="980036" y="72319"/>
                </a:lnTo>
                <a:lnTo>
                  <a:pt x="1023608" y="84781"/>
                </a:lnTo>
                <a:lnTo>
                  <a:pt x="1066050" y="99772"/>
                </a:lnTo>
                <a:lnTo>
                  <a:pt x="1107275" y="117205"/>
                </a:lnTo>
                <a:lnTo>
                  <a:pt x="1147195" y="136994"/>
                </a:lnTo>
                <a:lnTo>
                  <a:pt x="1185723" y="159049"/>
                </a:lnTo>
                <a:lnTo>
                  <a:pt x="1222771" y="183284"/>
                </a:lnTo>
                <a:lnTo>
                  <a:pt x="1258251" y="209612"/>
                </a:lnTo>
                <a:lnTo>
                  <a:pt x="1292077" y="237945"/>
                </a:lnTo>
                <a:lnTo>
                  <a:pt x="1324160" y="268195"/>
                </a:lnTo>
                <a:lnTo>
                  <a:pt x="1354414" y="300275"/>
                </a:lnTo>
                <a:lnTo>
                  <a:pt x="1382750" y="334098"/>
                </a:lnTo>
                <a:lnTo>
                  <a:pt x="1409081" y="369576"/>
                </a:lnTo>
                <a:lnTo>
                  <a:pt x="1433320" y="406621"/>
                </a:lnTo>
                <a:lnTo>
                  <a:pt x="1455379" y="445147"/>
                </a:lnTo>
                <a:lnTo>
                  <a:pt x="1475170" y="485066"/>
                </a:lnTo>
                <a:lnTo>
                  <a:pt x="1492607" y="526290"/>
                </a:lnTo>
                <a:lnTo>
                  <a:pt x="1507601" y="568732"/>
                </a:lnTo>
                <a:lnTo>
                  <a:pt x="1520065" y="612304"/>
                </a:lnTo>
                <a:lnTo>
                  <a:pt x="1529912" y="656920"/>
                </a:lnTo>
                <a:lnTo>
                  <a:pt x="1537053" y="702491"/>
                </a:lnTo>
                <a:lnTo>
                  <a:pt x="1541403" y="748930"/>
                </a:lnTo>
                <a:lnTo>
                  <a:pt x="1542872" y="796150"/>
                </a:lnTo>
                <a:lnTo>
                  <a:pt x="1541403" y="843374"/>
                </a:lnTo>
                <a:lnTo>
                  <a:pt x="1537053" y="889817"/>
                </a:lnTo>
                <a:lnTo>
                  <a:pt x="1529912" y="935391"/>
                </a:lnTo>
                <a:lnTo>
                  <a:pt x="1520065" y="980009"/>
                </a:lnTo>
                <a:lnTo>
                  <a:pt x="1507601" y="1023584"/>
                </a:lnTo>
                <a:lnTo>
                  <a:pt x="1492607" y="1066029"/>
                </a:lnTo>
                <a:lnTo>
                  <a:pt x="1475170" y="1107255"/>
                </a:lnTo>
                <a:lnTo>
                  <a:pt x="1455379" y="1147175"/>
                </a:lnTo>
                <a:lnTo>
                  <a:pt x="1433320" y="1185702"/>
                </a:lnTo>
                <a:lnTo>
                  <a:pt x="1409081" y="1222749"/>
                </a:lnTo>
                <a:lnTo>
                  <a:pt x="1382750" y="1258228"/>
                </a:lnTo>
                <a:lnTo>
                  <a:pt x="1354414" y="1292051"/>
                </a:lnTo>
                <a:lnTo>
                  <a:pt x="1324160" y="1324132"/>
                </a:lnTo>
                <a:lnTo>
                  <a:pt x="1292077" y="1354382"/>
                </a:lnTo>
                <a:lnTo>
                  <a:pt x="1258251" y="1382715"/>
                </a:lnTo>
                <a:lnTo>
                  <a:pt x="1222771" y="1409043"/>
                </a:lnTo>
                <a:lnTo>
                  <a:pt x="1185610" y="1433342"/>
                </a:lnTo>
                <a:lnTo>
                  <a:pt x="1147195" y="1455333"/>
                </a:lnTo>
                <a:lnTo>
                  <a:pt x="1107275" y="1475121"/>
                </a:lnTo>
                <a:lnTo>
                  <a:pt x="1066050" y="1492554"/>
                </a:lnTo>
                <a:lnTo>
                  <a:pt x="1023608" y="1507545"/>
                </a:lnTo>
                <a:lnTo>
                  <a:pt x="980036" y="1520007"/>
                </a:lnTo>
                <a:lnTo>
                  <a:pt x="935422" y="1529851"/>
                </a:lnTo>
                <a:lnTo>
                  <a:pt x="889853" y="1536991"/>
                </a:lnTo>
                <a:lnTo>
                  <a:pt x="843417" y="1541339"/>
                </a:lnTo>
                <a:lnTo>
                  <a:pt x="796201" y="1542808"/>
                </a:lnTo>
                <a:lnTo>
                  <a:pt x="1073269" y="1542808"/>
                </a:lnTo>
                <a:lnTo>
                  <a:pt x="1116634" y="1525253"/>
                </a:lnTo>
                <a:lnTo>
                  <a:pt x="1158004" y="1505594"/>
                </a:lnTo>
                <a:lnTo>
                  <a:pt x="1198023" y="1483667"/>
                </a:lnTo>
                <a:lnTo>
                  <a:pt x="1236607" y="1459555"/>
                </a:lnTo>
                <a:lnTo>
                  <a:pt x="1273755" y="1433278"/>
                </a:lnTo>
                <a:lnTo>
                  <a:pt x="1309139" y="1405112"/>
                </a:lnTo>
                <a:lnTo>
                  <a:pt x="1342919" y="1374947"/>
                </a:lnTo>
                <a:lnTo>
                  <a:pt x="1374932" y="1342930"/>
                </a:lnTo>
                <a:lnTo>
                  <a:pt x="1405094" y="1309146"/>
                </a:lnTo>
                <a:lnTo>
                  <a:pt x="1433321" y="1273677"/>
                </a:lnTo>
                <a:lnTo>
                  <a:pt x="1459531" y="1236606"/>
                </a:lnTo>
                <a:lnTo>
                  <a:pt x="1483640" y="1198018"/>
                </a:lnTo>
                <a:lnTo>
                  <a:pt x="1505565" y="1157994"/>
                </a:lnTo>
                <a:lnTo>
                  <a:pt x="1525222" y="1116620"/>
                </a:lnTo>
                <a:lnTo>
                  <a:pt x="1542529" y="1073976"/>
                </a:lnTo>
                <a:lnTo>
                  <a:pt x="1557401" y="1030148"/>
                </a:lnTo>
                <a:lnTo>
                  <a:pt x="1569757" y="985219"/>
                </a:lnTo>
                <a:lnTo>
                  <a:pt x="1579511" y="939271"/>
                </a:lnTo>
                <a:lnTo>
                  <a:pt x="1586582" y="892388"/>
                </a:lnTo>
                <a:lnTo>
                  <a:pt x="1590885" y="844653"/>
                </a:lnTo>
                <a:lnTo>
                  <a:pt x="1592338" y="796150"/>
                </a:lnTo>
                <a:lnTo>
                  <a:pt x="1590885" y="747649"/>
                </a:lnTo>
                <a:lnTo>
                  <a:pt x="1586582" y="699918"/>
                </a:lnTo>
                <a:lnTo>
                  <a:pt x="1579511" y="653038"/>
                </a:lnTo>
                <a:lnTo>
                  <a:pt x="1569757" y="607093"/>
                </a:lnTo>
                <a:lnTo>
                  <a:pt x="1557401" y="562167"/>
                </a:lnTo>
                <a:lnTo>
                  <a:pt x="1542529" y="518343"/>
                </a:lnTo>
                <a:lnTo>
                  <a:pt x="1525222" y="475704"/>
                </a:lnTo>
                <a:lnTo>
                  <a:pt x="1505565" y="434332"/>
                </a:lnTo>
                <a:lnTo>
                  <a:pt x="1483640" y="394313"/>
                </a:lnTo>
                <a:lnTo>
                  <a:pt x="1459531" y="355728"/>
                </a:lnTo>
                <a:lnTo>
                  <a:pt x="1433321" y="318661"/>
                </a:lnTo>
                <a:lnTo>
                  <a:pt x="1405094" y="283196"/>
                </a:lnTo>
                <a:lnTo>
                  <a:pt x="1374932" y="249415"/>
                </a:lnTo>
                <a:lnTo>
                  <a:pt x="1342919" y="217402"/>
                </a:lnTo>
                <a:lnTo>
                  <a:pt x="1309139" y="187241"/>
                </a:lnTo>
                <a:lnTo>
                  <a:pt x="1273674" y="159013"/>
                </a:lnTo>
                <a:lnTo>
                  <a:pt x="1236607" y="132804"/>
                </a:lnTo>
                <a:lnTo>
                  <a:pt x="1198023" y="108695"/>
                </a:lnTo>
                <a:lnTo>
                  <a:pt x="1158004" y="86771"/>
                </a:lnTo>
                <a:lnTo>
                  <a:pt x="1116634" y="67114"/>
                </a:lnTo>
                <a:lnTo>
                  <a:pt x="1073996" y="49807"/>
                </a:lnTo>
                <a:lnTo>
                  <a:pt x="1073139" y="49517"/>
                </a:lnTo>
                <a:close/>
              </a:path>
            </a:pathLst>
          </a:custGeom>
          <a:solidFill>
            <a:srgbClr val="3DBE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550028" y="4904667"/>
            <a:ext cx="1560550" cy="156054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810533" y="4918256"/>
            <a:ext cx="1533525" cy="1533525"/>
          </a:xfrm>
          <a:custGeom>
            <a:avLst/>
            <a:gdLst/>
            <a:ahLst/>
            <a:cxnLst/>
            <a:rect l="l" t="t" r="r" b="b"/>
            <a:pathLst>
              <a:path w="1533525" h="1533525">
                <a:moveTo>
                  <a:pt x="766686" y="0"/>
                </a:moveTo>
                <a:lnTo>
                  <a:pt x="718192" y="1508"/>
                </a:lnTo>
                <a:lnTo>
                  <a:pt x="670502" y="5972"/>
                </a:lnTo>
                <a:lnTo>
                  <a:pt x="623703" y="13304"/>
                </a:lnTo>
                <a:lnTo>
                  <a:pt x="577886" y="23412"/>
                </a:lnTo>
                <a:lnTo>
                  <a:pt x="533141" y="36208"/>
                </a:lnTo>
                <a:lnTo>
                  <a:pt x="489558" y="51601"/>
                </a:lnTo>
                <a:lnTo>
                  <a:pt x="447225" y="69502"/>
                </a:lnTo>
                <a:lnTo>
                  <a:pt x="406234" y="89821"/>
                </a:lnTo>
                <a:lnTo>
                  <a:pt x="366673" y="112468"/>
                </a:lnTo>
                <a:lnTo>
                  <a:pt x="328633" y="137353"/>
                </a:lnTo>
                <a:lnTo>
                  <a:pt x="292203" y="164387"/>
                </a:lnTo>
                <a:lnTo>
                  <a:pt x="257473" y="193480"/>
                </a:lnTo>
                <a:lnTo>
                  <a:pt x="224532" y="224542"/>
                </a:lnTo>
                <a:lnTo>
                  <a:pt x="193471" y="257483"/>
                </a:lnTo>
                <a:lnTo>
                  <a:pt x="164379" y="292214"/>
                </a:lnTo>
                <a:lnTo>
                  <a:pt x="137346" y="328644"/>
                </a:lnTo>
                <a:lnTo>
                  <a:pt x="112462" y="366685"/>
                </a:lnTo>
                <a:lnTo>
                  <a:pt x="89816" y="406245"/>
                </a:lnTo>
                <a:lnTo>
                  <a:pt x="69498" y="447236"/>
                </a:lnTo>
                <a:lnTo>
                  <a:pt x="51598" y="489568"/>
                </a:lnTo>
                <a:lnTo>
                  <a:pt x="36206" y="533151"/>
                </a:lnTo>
                <a:lnTo>
                  <a:pt x="23411" y="577895"/>
                </a:lnTo>
                <a:lnTo>
                  <a:pt x="13303" y="623710"/>
                </a:lnTo>
                <a:lnTo>
                  <a:pt x="5972" y="670507"/>
                </a:lnTo>
                <a:lnTo>
                  <a:pt x="1508" y="718195"/>
                </a:lnTo>
                <a:lnTo>
                  <a:pt x="0" y="766686"/>
                </a:lnTo>
                <a:lnTo>
                  <a:pt x="1508" y="815171"/>
                </a:lnTo>
                <a:lnTo>
                  <a:pt x="5972" y="862855"/>
                </a:lnTo>
                <a:lnTo>
                  <a:pt x="13303" y="909647"/>
                </a:lnTo>
                <a:lnTo>
                  <a:pt x="23411" y="955459"/>
                </a:lnTo>
                <a:lnTo>
                  <a:pt x="36206" y="1000199"/>
                </a:lnTo>
                <a:lnTo>
                  <a:pt x="51598" y="1043779"/>
                </a:lnTo>
                <a:lnTo>
                  <a:pt x="69498" y="1086109"/>
                </a:lnTo>
                <a:lnTo>
                  <a:pt x="89816" y="1127098"/>
                </a:lnTo>
                <a:lnTo>
                  <a:pt x="112462" y="1166658"/>
                </a:lnTo>
                <a:lnTo>
                  <a:pt x="137346" y="1204697"/>
                </a:lnTo>
                <a:lnTo>
                  <a:pt x="164379" y="1241127"/>
                </a:lnTo>
                <a:lnTo>
                  <a:pt x="193471" y="1275857"/>
                </a:lnTo>
                <a:lnTo>
                  <a:pt x="224532" y="1308798"/>
                </a:lnTo>
                <a:lnTo>
                  <a:pt x="257473" y="1339860"/>
                </a:lnTo>
                <a:lnTo>
                  <a:pt x="292203" y="1368953"/>
                </a:lnTo>
                <a:lnTo>
                  <a:pt x="328633" y="1395987"/>
                </a:lnTo>
                <a:lnTo>
                  <a:pt x="366673" y="1420873"/>
                </a:lnTo>
                <a:lnTo>
                  <a:pt x="406234" y="1443521"/>
                </a:lnTo>
                <a:lnTo>
                  <a:pt x="447225" y="1463840"/>
                </a:lnTo>
                <a:lnTo>
                  <a:pt x="489558" y="1481742"/>
                </a:lnTo>
                <a:lnTo>
                  <a:pt x="533141" y="1497136"/>
                </a:lnTo>
                <a:lnTo>
                  <a:pt x="577886" y="1509932"/>
                </a:lnTo>
                <a:lnTo>
                  <a:pt x="623703" y="1520041"/>
                </a:lnTo>
                <a:lnTo>
                  <a:pt x="670502" y="1527373"/>
                </a:lnTo>
                <a:lnTo>
                  <a:pt x="718192" y="1531838"/>
                </a:lnTo>
                <a:lnTo>
                  <a:pt x="766686" y="1533347"/>
                </a:lnTo>
                <a:lnTo>
                  <a:pt x="815174" y="1531838"/>
                </a:lnTo>
                <a:lnTo>
                  <a:pt x="862860" y="1527373"/>
                </a:lnTo>
                <a:lnTo>
                  <a:pt x="909655" y="1520041"/>
                </a:lnTo>
                <a:lnTo>
                  <a:pt x="955469" y="1509932"/>
                </a:lnTo>
                <a:lnTo>
                  <a:pt x="1000211" y="1497136"/>
                </a:lnTo>
                <a:lnTo>
                  <a:pt x="1043793" y="1481742"/>
                </a:lnTo>
                <a:lnTo>
                  <a:pt x="1086124" y="1463840"/>
                </a:lnTo>
                <a:lnTo>
                  <a:pt x="1127115" y="1443521"/>
                </a:lnTo>
                <a:lnTo>
                  <a:pt x="1166676" y="1420873"/>
                </a:lnTo>
                <a:lnTo>
                  <a:pt x="1204716" y="1395987"/>
                </a:lnTo>
                <a:lnTo>
                  <a:pt x="1241147" y="1368953"/>
                </a:lnTo>
                <a:lnTo>
                  <a:pt x="1275878" y="1339860"/>
                </a:lnTo>
                <a:lnTo>
                  <a:pt x="1308820" y="1308798"/>
                </a:lnTo>
                <a:lnTo>
                  <a:pt x="1339883" y="1275857"/>
                </a:lnTo>
                <a:lnTo>
                  <a:pt x="1368977" y="1241127"/>
                </a:lnTo>
                <a:lnTo>
                  <a:pt x="1396011" y="1204697"/>
                </a:lnTo>
                <a:lnTo>
                  <a:pt x="1420898" y="1166658"/>
                </a:lnTo>
                <a:lnTo>
                  <a:pt x="1443546" y="1127098"/>
                </a:lnTo>
                <a:lnTo>
                  <a:pt x="1463865" y="1086109"/>
                </a:lnTo>
                <a:lnTo>
                  <a:pt x="1481767" y="1043779"/>
                </a:lnTo>
                <a:lnTo>
                  <a:pt x="1497161" y="1000199"/>
                </a:lnTo>
                <a:lnTo>
                  <a:pt x="1509958" y="955459"/>
                </a:lnTo>
                <a:lnTo>
                  <a:pt x="1520067" y="909647"/>
                </a:lnTo>
                <a:lnTo>
                  <a:pt x="1527399" y="862855"/>
                </a:lnTo>
                <a:lnTo>
                  <a:pt x="1531864" y="815171"/>
                </a:lnTo>
                <a:lnTo>
                  <a:pt x="1533372" y="766686"/>
                </a:lnTo>
                <a:lnTo>
                  <a:pt x="1531864" y="718195"/>
                </a:lnTo>
                <a:lnTo>
                  <a:pt x="1527399" y="670507"/>
                </a:lnTo>
                <a:lnTo>
                  <a:pt x="1520067" y="623710"/>
                </a:lnTo>
                <a:lnTo>
                  <a:pt x="1509958" y="577895"/>
                </a:lnTo>
                <a:lnTo>
                  <a:pt x="1497161" y="533151"/>
                </a:lnTo>
                <a:lnTo>
                  <a:pt x="1481767" y="489568"/>
                </a:lnTo>
                <a:lnTo>
                  <a:pt x="1463865" y="447236"/>
                </a:lnTo>
                <a:lnTo>
                  <a:pt x="1443546" y="406245"/>
                </a:lnTo>
                <a:lnTo>
                  <a:pt x="1420898" y="366685"/>
                </a:lnTo>
                <a:lnTo>
                  <a:pt x="1396011" y="328644"/>
                </a:lnTo>
                <a:lnTo>
                  <a:pt x="1368977" y="292214"/>
                </a:lnTo>
                <a:lnTo>
                  <a:pt x="1339883" y="257483"/>
                </a:lnTo>
                <a:lnTo>
                  <a:pt x="1308820" y="224542"/>
                </a:lnTo>
                <a:lnTo>
                  <a:pt x="1275878" y="193480"/>
                </a:lnTo>
                <a:lnTo>
                  <a:pt x="1241147" y="164387"/>
                </a:lnTo>
                <a:lnTo>
                  <a:pt x="1204716" y="137353"/>
                </a:lnTo>
                <a:lnTo>
                  <a:pt x="1166676" y="112468"/>
                </a:lnTo>
                <a:lnTo>
                  <a:pt x="1127115" y="89821"/>
                </a:lnTo>
                <a:lnTo>
                  <a:pt x="1086124" y="69502"/>
                </a:lnTo>
                <a:lnTo>
                  <a:pt x="1043793" y="51601"/>
                </a:lnTo>
                <a:lnTo>
                  <a:pt x="1000211" y="36208"/>
                </a:lnTo>
                <a:lnTo>
                  <a:pt x="955469" y="23412"/>
                </a:lnTo>
                <a:lnTo>
                  <a:pt x="909655" y="13304"/>
                </a:lnTo>
                <a:lnTo>
                  <a:pt x="862860" y="5972"/>
                </a:lnTo>
                <a:lnTo>
                  <a:pt x="815174" y="1508"/>
                </a:lnTo>
                <a:lnTo>
                  <a:pt x="7666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810533" y="4928552"/>
            <a:ext cx="1533359" cy="139902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810533" y="5053063"/>
            <a:ext cx="1533359" cy="139854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522761" y="4877392"/>
            <a:ext cx="1615440" cy="1615440"/>
          </a:xfrm>
          <a:custGeom>
            <a:avLst/>
            <a:gdLst/>
            <a:ahLst/>
            <a:cxnLst/>
            <a:rect l="l" t="t" r="r" b="b"/>
            <a:pathLst>
              <a:path w="1615439" h="1615439">
                <a:moveTo>
                  <a:pt x="807491" y="0"/>
                </a:moveTo>
                <a:lnTo>
                  <a:pt x="760053" y="1371"/>
                </a:lnTo>
                <a:lnTo>
                  <a:pt x="713335" y="5433"/>
                </a:lnTo>
                <a:lnTo>
                  <a:pt x="667414" y="12112"/>
                </a:lnTo>
                <a:lnTo>
                  <a:pt x="622366" y="21330"/>
                </a:lnTo>
                <a:lnTo>
                  <a:pt x="578266" y="33013"/>
                </a:lnTo>
                <a:lnTo>
                  <a:pt x="535189" y="47084"/>
                </a:lnTo>
                <a:lnTo>
                  <a:pt x="493213" y="63468"/>
                </a:lnTo>
                <a:lnTo>
                  <a:pt x="452412" y="82089"/>
                </a:lnTo>
                <a:lnTo>
                  <a:pt x="412862" y="102871"/>
                </a:lnTo>
                <a:lnTo>
                  <a:pt x="374640" y="125738"/>
                </a:lnTo>
                <a:lnTo>
                  <a:pt x="337821" y="150614"/>
                </a:lnTo>
                <a:lnTo>
                  <a:pt x="302480" y="177425"/>
                </a:lnTo>
                <a:lnTo>
                  <a:pt x="268694" y="206093"/>
                </a:lnTo>
                <a:lnTo>
                  <a:pt x="236539" y="236543"/>
                </a:lnTo>
                <a:lnTo>
                  <a:pt x="206089" y="268700"/>
                </a:lnTo>
                <a:lnTo>
                  <a:pt x="177422" y="302487"/>
                </a:lnTo>
                <a:lnTo>
                  <a:pt x="150612" y="337829"/>
                </a:lnTo>
                <a:lnTo>
                  <a:pt x="125736" y="374650"/>
                </a:lnTo>
                <a:lnTo>
                  <a:pt x="102869" y="412874"/>
                </a:lnTo>
                <a:lnTo>
                  <a:pt x="82088" y="452426"/>
                </a:lnTo>
                <a:lnTo>
                  <a:pt x="63468" y="493229"/>
                </a:lnTo>
                <a:lnTo>
                  <a:pt x="47084" y="535208"/>
                </a:lnTo>
                <a:lnTo>
                  <a:pt x="33013" y="578287"/>
                </a:lnTo>
                <a:lnTo>
                  <a:pt x="21330" y="622390"/>
                </a:lnTo>
                <a:lnTo>
                  <a:pt x="12112" y="667442"/>
                </a:lnTo>
                <a:lnTo>
                  <a:pt x="5433" y="713366"/>
                </a:lnTo>
                <a:lnTo>
                  <a:pt x="1371" y="760087"/>
                </a:lnTo>
                <a:lnTo>
                  <a:pt x="0" y="807529"/>
                </a:lnTo>
                <a:lnTo>
                  <a:pt x="1371" y="854979"/>
                </a:lnTo>
                <a:lnTo>
                  <a:pt x="5433" y="901707"/>
                </a:lnTo>
                <a:lnTo>
                  <a:pt x="12112" y="947637"/>
                </a:lnTo>
                <a:lnTo>
                  <a:pt x="21330" y="992694"/>
                </a:lnTo>
                <a:lnTo>
                  <a:pt x="33013" y="1036802"/>
                </a:lnTo>
                <a:lnTo>
                  <a:pt x="47084" y="1079885"/>
                </a:lnTo>
                <a:lnTo>
                  <a:pt x="63468" y="1121867"/>
                </a:lnTo>
                <a:lnTo>
                  <a:pt x="82088" y="1162673"/>
                </a:lnTo>
                <a:lnTo>
                  <a:pt x="102869" y="1202227"/>
                </a:lnTo>
                <a:lnTo>
                  <a:pt x="125736" y="1240453"/>
                </a:lnTo>
                <a:lnTo>
                  <a:pt x="150612" y="1277275"/>
                </a:lnTo>
                <a:lnTo>
                  <a:pt x="177422" y="1312618"/>
                </a:lnTo>
                <a:lnTo>
                  <a:pt x="206089" y="1346405"/>
                </a:lnTo>
                <a:lnTo>
                  <a:pt x="236539" y="1378562"/>
                </a:lnTo>
                <a:lnTo>
                  <a:pt x="268694" y="1409012"/>
                </a:lnTo>
                <a:lnTo>
                  <a:pt x="302480" y="1437680"/>
                </a:lnTo>
                <a:lnTo>
                  <a:pt x="337821" y="1464490"/>
                </a:lnTo>
                <a:lnTo>
                  <a:pt x="374640" y="1489366"/>
                </a:lnTo>
                <a:lnTo>
                  <a:pt x="412862" y="1512232"/>
                </a:lnTo>
                <a:lnTo>
                  <a:pt x="452412" y="1533013"/>
                </a:lnTo>
                <a:lnTo>
                  <a:pt x="493213" y="1551633"/>
                </a:lnTo>
                <a:lnTo>
                  <a:pt x="535189" y="1568016"/>
                </a:lnTo>
                <a:lnTo>
                  <a:pt x="578266" y="1582086"/>
                </a:lnTo>
                <a:lnTo>
                  <a:pt x="622366" y="1593768"/>
                </a:lnTo>
                <a:lnTo>
                  <a:pt x="667414" y="1602985"/>
                </a:lnTo>
                <a:lnTo>
                  <a:pt x="713335" y="1609663"/>
                </a:lnTo>
                <a:lnTo>
                  <a:pt x="760053" y="1613726"/>
                </a:lnTo>
                <a:lnTo>
                  <a:pt x="807491" y="1615097"/>
                </a:lnTo>
                <a:lnTo>
                  <a:pt x="854947" y="1613726"/>
                </a:lnTo>
                <a:lnTo>
                  <a:pt x="901682" y="1609663"/>
                </a:lnTo>
                <a:lnTo>
                  <a:pt x="947618" y="1602985"/>
                </a:lnTo>
                <a:lnTo>
                  <a:pt x="992680" y="1593768"/>
                </a:lnTo>
                <a:lnTo>
                  <a:pt x="1036793" y="1582086"/>
                </a:lnTo>
                <a:lnTo>
                  <a:pt x="1079881" y="1568016"/>
                </a:lnTo>
                <a:lnTo>
                  <a:pt x="1088045" y="1564830"/>
                </a:lnTo>
                <a:lnTo>
                  <a:pt x="807491" y="1564830"/>
                </a:lnTo>
                <a:lnTo>
                  <a:pt x="759599" y="1563340"/>
                </a:lnTo>
                <a:lnTo>
                  <a:pt x="712499" y="1558929"/>
                </a:lnTo>
                <a:lnTo>
                  <a:pt x="666280" y="1551687"/>
                </a:lnTo>
                <a:lnTo>
                  <a:pt x="621030" y="1541701"/>
                </a:lnTo>
                <a:lnTo>
                  <a:pt x="576838" y="1529060"/>
                </a:lnTo>
                <a:lnTo>
                  <a:pt x="533792" y="1513854"/>
                </a:lnTo>
                <a:lnTo>
                  <a:pt x="491982" y="1496170"/>
                </a:lnTo>
                <a:lnTo>
                  <a:pt x="451496" y="1476098"/>
                </a:lnTo>
                <a:lnTo>
                  <a:pt x="412422" y="1453727"/>
                </a:lnTo>
                <a:lnTo>
                  <a:pt x="374849" y="1429144"/>
                </a:lnTo>
                <a:lnTo>
                  <a:pt x="338867" y="1402440"/>
                </a:lnTo>
                <a:lnTo>
                  <a:pt x="304563" y="1373701"/>
                </a:lnTo>
                <a:lnTo>
                  <a:pt x="272027" y="1343018"/>
                </a:lnTo>
                <a:lnTo>
                  <a:pt x="241347" y="1310479"/>
                </a:lnTo>
                <a:lnTo>
                  <a:pt x="212612" y="1276172"/>
                </a:lnTo>
                <a:lnTo>
                  <a:pt x="185910" y="1240187"/>
                </a:lnTo>
                <a:lnTo>
                  <a:pt x="161330" y="1202612"/>
                </a:lnTo>
                <a:lnTo>
                  <a:pt x="138961" y="1163536"/>
                </a:lnTo>
                <a:lnTo>
                  <a:pt x="118891" y="1123047"/>
                </a:lnTo>
                <a:lnTo>
                  <a:pt x="101210" y="1081235"/>
                </a:lnTo>
                <a:lnTo>
                  <a:pt x="86006" y="1038187"/>
                </a:lnTo>
                <a:lnTo>
                  <a:pt x="73367" y="993993"/>
                </a:lnTo>
                <a:lnTo>
                  <a:pt x="63382" y="948742"/>
                </a:lnTo>
                <a:lnTo>
                  <a:pt x="56140" y="902521"/>
                </a:lnTo>
                <a:lnTo>
                  <a:pt x="51730" y="855421"/>
                </a:lnTo>
                <a:lnTo>
                  <a:pt x="50241" y="807529"/>
                </a:lnTo>
                <a:lnTo>
                  <a:pt x="51730" y="759636"/>
                </a:lnTo>
                <a:lnTo>
                  <a:pt x="56140" y="712535"/>
                </a:lnTo>
                <a:lnTo>
                  <a:pt x="63382" y="666315"/>
                </a:lnTo>
                <a:lnTo>
                  <a:pt x="73367" y="621064"/>
                </a:lnTo>
                <a:lnTo>
                  <a:pt x="86006" y="576871"/>
                </a:lnTo>
                <a:lnTo>
                  <a:pt x="101210" y="533825"/>
                </a:lnTo>
                <a:lnTo>
                  <a:pt x="118891" y="492014"/>
                </a:lnTo>
                <a:lnTo>
                  <a:pt x="138961" y="451528"/>
                </a:lnTo>
                <a:lnTo>
                  <a:pt x="161330" y="412454"/>
                </a:lnTo>
                <a:lnTo>
                  <a:pt x="185910" y="374882"/>
                </a:lnTo>
                <a:lnTo>
                  <a:pt x="212612" y="338900"/>
                </a:lnTo>
                <a:lnTo>
                  <a:pt x="241347" y="304596"/>
                </a:lnTo>
                <a:lnTo>
                  <a:pt x="272027" y="272060"/>
                </a:lnTo>
                <a:lnTo>
                  <a:pt x="304563" y="241381"/>
                </a:lnTo>
                <a:lnTo>
                  <a:pt x="338867" y="212646"/>
                </a:lnTo>
                <a:lnTo>
                  <a:pt x="374849" y="185944"/>
                </a:lnTo>
                <a:lnTo>
                  <a:pt x="412422" y="161365"/>
                </a:lnTo>
                <a:lnTo>
                  <a:pt x="451496" y="138996"/>
                </a:lnTo>
                <a:lnTo>
                  <a:pt x="491982" y="118927"/>
                </a:lnTo>
                <a:lnTo>
                  <a:pt x="533792" y="101247"/>
                </a:lnTo>
                <a:lnTo>
                  <a:pt x="576838" y="86043"/>
                </a:lnTo>
                <a:lnTo>
                  <a:pt x="621030" y="73404"/>
                </a:lnTo>
                <a:lnTo>
                  <a:pt x="666280" y="63420"/>
                </a:lnTo>
                <a:lnTo>
                  <a:pt x="712499" y="56178"/>
                </a:lnTo>
                <a:lnTo>
                  <a:pt x="759599" y="51768"/>
                </a:lnTo>
                <a:lnTo>
                  <a:pt x="807491" y="50279"/>
                </a:lnTo>
                <a:lnTo>
                  <a:pt x="1088068" y="50279"/>
                </a:lnTo>
                <a:lnTo>
                  <a:pt x="1079881" y="47084"/>
                </a:lnTo>
                <a:lnTo>
                  <a:pt x="1036793" y="33013"/>
                </a:lnTo>
                <a:lnTo>
                  <a:pt x="992680" y="21330"/>
                </a:lnTo>
                <a:lnTo>
                  <a:pt x="947618" y="12112"/>
                </a:lnTo>
                <a:lnTo>
                  <a:pt x="901682" y="5433"/>
                </a:lnTo>
                <a:lnTo>
                  <a:pt x="854947" y="1371"/>
                </a:lnTo>
                <a:lnTo>
                  <a:pt x="807491" y="0"/>
                </a:lnTo>
                <a:close/>
              </a:path>
              <a:path w="1615439" h="1615439">
                <a:moveTo>
                  <a:pt x="1088068" y="50279"/>
                </a:moveTo>
                <a:lnTo>
                  <a:pt x="807491" y="50279"/>
                </a:lnTo>
                <a:lnTo>
                  <a:pt x="855391" y="51768"/>
                </a:lnTo>
                <a:lnTo>
                  <a:pt x="902500" y="56178"/>
                </a:lnTo>
                <a:lnTo>
                  <a:pt x="948728" y="63420"/>
                </a:lnTo>
                <a:lnTo>
                  <a:pt x="993986" y="73404"/>
                </a:lnTo>
                <a:lnTo>
                  <a:pt x="1038186" y="86043"/>
                </a:lnTo>
                <a:lnTo>
                  <a:pt x="1081240" y="101247"/>
                </a:lnTo>
                <a:lnTo>
                  <a:pt x="1123058" y="118927"/>
                </a:lnTo>
                <a:lnTo>
                  <a:pt x="1163552" y="138996"/>
                </a:lnTo>
                <a:lnTo>
                  <a:pt x="1202632" y="161365"/>
                </a:lnTo>
                <a:lnTo>
                  <a:pt x="1240212" y="185944"/>
                </a:lnTo>
                <a:lnTo>
                  <a:pt x="1276201" y="212646"/>
                </a:lnTo>
                <a:lnTo>
                  <a:pt x="1310511" y="241381"/>
                </a:lnTo>
                <a:lnTo>
                  <a:pt x="1343053" y="272060"/>
                </a:lnTo>
                <a:lnTo>
                  <a:pt x="1373739" y="304596"/>
                </a:lnTo>
                <a:lnTo>
                  <a:pt x="1402480" y="338900"/>
                </a:lnTo>
                <a:lnTo>
                  <a:pt x="1429187" y="374882"/>
                </a:lnTo>
                <a:lnTo>
                  <a:pt x="1453771" y="412454"/>
                </a:lnTo>
                <a:lnTo>
                  <a:pt x="1476144" y="451528"/>
                </a:lnTo>
                <a:lnTo>
                  <a:pt x="1496217" y="492014"/>
                </a:lnTo>
                <a:lnTo>
                  <a:pt x="1513902" y="533825"/>
                </a:lnTo>
                <a:lnTo>
                  <a:pt x="1529109" y="576871"/>
                </a:lnTo>
                <a:lnTo>
                  <a:pt x="1541750" y="621064"/>
                </a:lnTo>
                <a:lnTo>
                  <a:pt x="1551737" y="666315"/>
                </a:lnTo>
                <a:lnTo>
                  <a:pt x="1558980" y="712535"/>
                </a:lnTo>
                <a:lnTo>
                  <a:pt x="1563391" y="759636"/>
                </a:lnTo>
                <a:lnTo>
                  <a:pt x="1564881" y="807529"/>
                </a:lnTo>
                <a:lnTo>
                  <a:pt x="1563391" y="855421"/>
                </a:lnTo>
                <a:lnTo>
                  <a:pt x="1558980" y="902521"/>
                </a:lnTo>
                <a:lnTo>
                  <a:pt x="1551737" y="948742"/>
                </a:lnTo>
                <a:lnTo>
                  <a:pt x="1541750" y="993993"/>
                </a:lnTo>
                <a:lnTo>
                  <a:pt x="1529109" y="1038187"/>
                </a:lnTo>
                <a:lnTo>
                  <a:pt x="1513902" y="1081235"/>
                </a:lnTo>
                <a:lnTo>
                  <a:pt x="1496217" y="1123047"/>
                </a:lnTo>
                <a:lnTo>
                  <a:pt x="1476144" y="1163536"/>
                </a:lnTo>
                <a:lnTo>
                  <a:pt x="1453771" y="1202612"/>
                </a:lnTo>
                <a:lnTo>
                  <a:pt x="1429187" y="1240187"/>
                </a:lnTo>
                <a:lnTo>
                  <a:pt x="1402480" y="1276172"/>
                </a:lnTo>
                <a:lnTo>
                  <a:pt x="1373739" y="1310479"/>
                </a:lnTo>
                <a:lnTo>
                  <a:pt x="1343053" y="1343018"/>
                </a:lnTo>
                <a:lnTo>
                  <a:pt x="1310511" y="1373701"/>
                </a:lnTo>
                <a:lnTo>
                  <a:pt x="1276201" y="1402440"/>
                </a:lnTo>
                <a:lnTo>
                  <a:pt x="1240212" y="1429144"/>
                </a:lnTo>
                <a:lnTo>
                  <a:pt x="1202632" y="1453727"/>
                </a:lnTo>
                <a:lnTo>
                  <a:pt x="1163552" y="1476098"/>
                </a:lnTo>
                <a:lnTo>
                  <a:pt x="1123058" y="1496170"/>
                </a:lnTo>
                <a:lnTo>
                  <a:pt x="1081240" y="1513854"/>
                </a:lnTo>
                <a:lnTo>
                  <a:pt x="1038186" y="1529060"/>
                </a:lnTo>
                <a:lnTo>
                  <a:pt x="993986" y="1541701"/>
                </a:lnTo>
                <a:lnTo>
                  <a:pt x="948728" y="1551687"/>
                </a:lnTo>
                <a:lnTo>
                  <a:pt x="902500" y="1558929"/>
                </a:lnTo>
                <a:lnTo>
                  <a:pt x="855391" y="1563340"/>
                </a:lnTo>
                <a:lnTo>
                  <a:pt x="807491" y="1564830"/>
                </a:lnTo>
                <a:lnTo>
                  <a:pt x="1088045" y="1564830"/>
                </a:lnTo>
                <a:lnTo>
                  <a:pt x="1162678" y="1533013"/>
                </a:lnTo>
                <a:lnTo>
                  <a:pt x="1202235" y="1512232"/>
                </a:lnTo>
                <a:lnTo>
                  <a:pt x="1240465" y="1489366"/>
                </a:lnTo>
                <a:lnTo>
                  <a:pt x="1277290" y="1464490"/>
                </a:lnTo>
                <a:lnTo>
                  <a:pt x="1312636" y="1437680"/>
                </a:lnTo>
                <a:lnTo>
                  <a:pt x="1346427" y="1409012"/>
                </a:lnTo>
                <a:lnTo>
                  <a:pt x="1378586" y="1378562"/>
                </a:lnTo>
                <a:lnTo>
                  <a:pt x="1409039" y="1346405"/>
                </a:lnTo>
                <a:lnTo>
                  <a:pt x="1437708" y="1312618"/>
                </a:lnTo>
                <a:lnTo>
                  <a:pt x="1464520" y="1277275"/>
                </a:lnTo>
                <a:lnTo>
                  <a:pt x="1489397" y="1240453"/>
                </a:lnTo>
                <a:lnTo>
                  <a:pt x="1512265" y="1202227"/>
                </a:lnTo>
                <a:lnTo>
                  <a:pt x="1533047" y="1162673"/>
                </a:lnTo>
                <a:lnTo>
                  <a:pt x="1551668" y="1121867"/>
                </a:lnTo>
                <a:lnTo>
                  <a:pt x="1568052" y="1079885"/>
                </a:lnTo>
                <a:lnTo>
                  <a:pt x="1582122" y="1036802"/>
                </a:lnTo>
                <a:lnTo>
                  <a:pt x="1593805" y="992694"/>
                </a:lnTo>
                <a:lnTo>
                  <a:pt x="1603023" y="947637"/>
                </a:lnTo>
                <a:lnTo>
                  <a:pt x="1609701" y="901707"/>
                </a:lnTo>
                <a:lnTo>
                  <a:pt x="1613764" y="854979"/>
                </a:lnTo>
                <a:lnTo>
                  <a:pt x="1615135" y="807529"/>
                </a:lnTo>
                <a:lnTo>
                  <a:pt x="1613764" y="760087"/>
                </a:lnTo>
                <a:lnTo>
                  <a:pt x="1609701" y="713366"/>
                </a:lnTo>
                <a:lnTo>
                  <a:pt x="1603023" y="667442"/>
                </a:lnTo>
                <a:lnTo>
                  <a:pt x="1593805" y="622390"/>
                </a:lnTo>
                <a:lnTo>
                  <a:pt x="1582122" y="578287"/>
                </a:lnTo>
                <a:lnTo>
                  <a:pt x="1568052" y="535208"/>
                </a:lnTo>
                <a:lnTo>
                  <a:pt x="1551668" y="493229"/>
                </a:lnTo>
                <a:lnTo>
                  <a:pt x="1533047" y="452426"/>
                </a:lnTo>
                <a:lnTo>
                  <a:pt x="1512265" y="412874"/>
                </a:lnTo>
                <a:lnTo>
                  <a:pt x="1489397" y="374650"/>
                </a:lnTo>
                <a:lnTo>
                  <a:pt x="1464520" y="337829"/>
                </a:lnTo>
                <a:lnTo>
                  <a:pt x="1437708" y="302487"/>
                </a:lnTo>
                <a:lnTo>
                  <a:pt x="1409039" y="268700"/>
                </a:lnTo>
                <a:lnTo>
                  <a:pt x="1378586" y="236543"/>
                </a:lnTo>
                <a:lnTo>
                  <a:pt x="1346427" y="206093"/>
                </a:lnTo>
                <a:lnTo>
                  <a:pt x="1312636" y="177425"/>
                </a:lnTo>
                <a:lnTo>
                  <a:pt x="1277290" y="150614"/>
                </a:lnTo>
                <a:lnTo>
                  <a:pt x="1240465" y="125738"/>
                </a:lnTo>
                <a:lnTo>
                  <a:pt x="1202235" y="102871"/>
                </a:lnTo>
                <a:lnTo>
                  <a:pt x="1162678" y="82089"/>
                </a:lnTo>
                <a:lnTo>
                  <a:pt x="1121744" y="63420"/>
                </a:lnTo>
                <a:lnTo>
                  <a:pt x="1088068" y="50279"/>
                </a:lnTo>
                <a:close/>
              </a:path>
            </a:pathLst>
          </a:custGeom>
          <a:solidFill>
            <a:srgbClr val="3DBE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781044" y="4888812"/>
            <a:ext cx="1592580" cy="1592580"/>
          </a:xfrm>
          <a:custGeom>
            <a:avLst/>
            <a:gdLst/>
            <a:ahLst/>
            <a:cxnLst/>
            <a:rect l="l" t="t" r="r" b="b"/>
            <a:pathLst>
              <a:path w="1592579" h="1592579">
                <a:moveTo>
                  <a:pt x="796175" y="0"/>
                </a:moveTo>
                <a:lnTo>
                  <a:pt x="747680" y="1452"/>
                </a:lnTo>
                <a:lnTo>
                  <a:pt x="699952" y="5755"/>
                </a:lnTo>
                <a:lnTo>
                  <a:pt x="653076" y="12824"/>
                </a:lnTo>
                <a:lnTo>
                  <a:pt x="607134" y="22577"/>
                </a:lnTo>
                <a:lnTo>
                  <a:pt x="562209" y="34930"/>
                </a:lnTo>
                <a:lnTo>
                  <a:pt x="518386" y="49800"/>
                </a:lnTo>
                <a:lnTo>
                  <a:pt x="475746" y="67104"/>
                </a:lnTo>
                <a:lnTo>
                  <a:pt x="434375" y="86758"/>
                </a:lnTo>
                <a:lnTo>
                  <a:pt x="394354" y="108680"/>
                </a:lnTo>
                <a:lnTo>
                  <a:pt x="355768" y="132786"/>
                </a:lnTo>
                <a:lnTo>
                  <a:pt x="318676" y="159012"/>
                </a:lnTo>
                <a:lnTo>
                  <a:pt x="283232" y="187217"/>
                </a:lnTo>
                <a:lnTo>
                  <a:pt x="249448" y="217377"/>
                </a:lnTo>
                <a:lnTo>
                  <a:pt x="217433" y="249387"/>
                </a:lnTo>
                <a:lnTo>
                  <a:pt x="187268" y="283166"/>
                </a:lnTo>
                <a:lnTo>
                  <a:pt x="159038" y="318629"/>
                </a:lnTo>
                <a:lnTo>
                  <a:pt x="132825" y="355694"/>
                </a:lnTo>
                <a:lnTo>
                  <a:pt x="108713" y="394277"/>
                </a:lnTo>
                <a:lnTo>
                  <a:pt x="86785" y="434296"/>
                </a:lnTo>
                <a:lnTo>
                  <a:pt x="67125" y="475666"/>
                </a:lnTo>
                <a:lnTo>
                  <a:pt x="49817" y="518305"/>
                </a:lnTo>
                <a:lnTo>
                  <a:pt x="34942" y="562130"/>
                </a:lnTo>
                <a:lnTo>
                  <a:pt x="22585" y="607057"/>
                </a:lnTo>
                <a:lnTo>
                  <a:pt x="12829" y="653003"/>
                </a:lnTo>
                <a:lnTo>
                  <a:pt x="5757" y="699886"/>
                </a:lnTo>
                <a:lnTo>
                  <a:pt x="1453" y="747620"/>
                </a:lnTo>
                <a:lnTo>
                  <a:pt x="0" y="796124"/>
                </a:lnTo>
                <a:lnTo>
                  <a:pt x="1453" y="844625"/>
                </a:lnTo>
                <a:lnTo>
                  <a:pt x="5757" y="892357"/>
                </a:lnTo>
                <a:lnTo>
                  <a:pt x="12829" y="939238"/>
                </a:lnTo>
                <a:lnTo>
                  <a:pt x="22585" y="985185"/>
                </a:lnTo>
                <a:lnTo>
                  <a:pt x="34942" y="1030113"/>
                </a:lnTo>
                <a:lnTo>
                  <a:pt x="49817" y="1073939"/>
                </a:lnTo>
                <a:lnTo>
                  <a:pt x="67125" y="1116581"/>
                </a:lnTo>
                <a:lnTo>
                  <a:pt x="86785" y="1157955"/>
                </a:lnTo>
                <a:lnTo>
                  <a:pt x="108713" y="1197978"/>
                </a:lnTo>
                <a:lnTo>
                  <a:pt x="132825" y="1236566"/>
                </a:lnTo>
                <a:lnTo>
                  <a:pt x="159038" y="1273636"/>
                </a:lnTo>
                <a:lnTo>
                  <a:pt x="187268" y="1309105"/>
                </a:lnTo>
                <a:lnTo>
                  <a:pt x="217433" y="1342889"/>
                </a:lnTo>
                <a:lnTo>
                  <a:pt x="249448" y="1374905"/>
                </a:lnTo>
                <a:lnTo>
                  <a:pt x="283232" y="1405071"/>
                </a:lnTo>
                <a:lnTo>
                  <a:pt x="318699" y="1433301"/>
                </a:lnTo>
                <a:lnTo>
                  <a:pt x="355768" y="1459514"/>
                </a:lnTo>
                <a:lnTo>
                  <a:pt x="394354" y="1483626"/>
                </a:lnTo>
                <a:lnTo>
                  <a:pt x="434375" y="1505554"/>
                </a:lnTo>
                <a:lnTo>
                  <a:pt x="475746" y="1525213"/>
                </a:lnTo>
                <a:lnTo>
                  <a:pt x="518386" y="1542522"/>
                </a:lnTo>
                <a:lnTo>
                  <a:pt x="562209" y="1557397"/>
                </a:lnTo>
                <a:lnTo>
                  <a:pt x="607134" y="1569753"/>
                </a:lnTo>
                <a:lnTo>
                  <a:pt x="653076" y="1579509"/>
                </a:lnTo>
                <a:lnTo>
                  <a:pt x="699952" y="1586581"/>
                </a:lnTo>
                <a:lnTo>
                  <a:pt x="747680" y="1590885"/>
                </a:lnTo>
                <a:lnTo>
                  <a:pt x="796175" y="1592338"/>
                </a:lnTo>
                <a:lnTo>
                  <a:pt x="844676" y="1590885"/>
                </a:lnTo>
                <a:lnTo>
                  <a:pt x="892408" y="1586581"/>
                </a:lnTo>
                <a:lnTo>
                  <a:pt x="939288" y="1579509"/>
                </a:lnTo>
                <a:lnTo>
                  <a:pt x="985233" y="1569753"/>
                </a:lnTo>
                <a:lnTo>
                  <a:pt x="1030160" y="1557397"/>
                </a:lnTo>
                <a:lnTo>
                  <a:pt x="1073330" y="1542745"/>
                </a:lnTo>
                <a:lnTo>
                  <a:pt x="796175" y="1542745"/>
                </a:lnTo>
                <a:lnTo>
                  <a:pt x="748951" y="1541276"/>
                </a:lnTo>
                <a:lnTo>
                  <a:pt x="702508" y="1536928"/>
                </a:lnTo>
                <a:lnTo>
                  <a:pt x="656934" y="1529788"/>
                </a:lnTo>
                <a:lnTo>
                  <a:pt x="612316" y="1519944"/>
                </a:lnTo>
                <a:lnTo>
                  <a:pt x="568742" y="1507483"/>
                </a:lnTo>
                <a:lnTo>
                  <a:pt x="526298" y="1492493"/>
                </a:lnTo>
                <a:lnTo>
                  <a:pt x="485073" y="1475060"/>
                </a:lnTo>
                <a:lnTo>
                  <a:pt x="445153" y="1455273"/>
                </a:lnTo>
                <a:lnTo>
                  <a:pt x="406626" y="1433219"/>
                </a:lnTo>
                <a:lnTo>
                  <a:pt x="369580" y="1408985"/>
                </a:lnTo>
                <a:lnTo>
                  <a:pt x="334102" y="1382658"/>
                </a:lnTo>
                <a:lnTo>
                  <a:pt x="300280" y="1354327"/>
                </a:lnTo>
                <a:lnTo>
                  <a:pt x="268200" y="1324078"/>
                </a:lnTo>
                <a:lnTo>
                  <a:pt x="237950" y="1291999"/>
                </a:lnTo>
                <a:lnTo>
                  <a:pt x="209618" y="1258177"/>
                </a:lnTo>
                <a:lnTo>
                  <a:pt x="183291" y="1222700"/>
                </a:lnTo>
                <a:lnTo>
                  <a:pt x="159056" y="1185655"/>
                </a:lnTo>
                <a:lnTo>
                  <a:pt x="137002" y="1147130"/>
                </a:lnTo>
                <a:lnTo>
                  <a:pt x="117214" y="1107212"/>
                </a:lnTo>
                <a:lnTo>
                  <a:pt x="99782" y="1065988"/>
                </a:lnTo>
                <a:lnTo>
                  <a:pt x="84791" y="1023546"/>
                </a:lnTo>
                <a:lnTo>
                  <a:pt x="72330" y="979973"/>
                </a:lnTo>
                <a:lnTo>
                  <a:pt x="62486" y="935357"/>
                </a:lnTo>
                <a:lnTo>
                  <a:pt x="55346" y="889786"/>
                </a:lnTo>
                <a:lnTo>
                  <a:pt x="50998" y="843346"/>
                </a:lnTo>
                <a:lnTo>
                  <a:pt x="49530" y="796124"/>
                </a:lnTo>
                <a:lnTo>
                  <a:pt x="50998" y="748899"/>
                </a:lnTo>
                <a:lnTo>
                  <a:pt x="55346" y="702455"/>
                </a:lnTo>
                <a:lnTo>
                  <a:pt x="62486" y="656881"/>
                </a:lnTo>
                <a:lnTo>
                  <a:pt x="72330" y="612262"/>
                </a:lnTo>
                <a:lnTo>
                  <a:pt x="84791" y="568687"/>
                </a:lnTo>
                <a:lnTo>
                  <a:pt x="99782" y="526244"/>
                </a:lnTo>
                <a:lnTo>
                  <a:pt x="117214" y="485019"/>
                </a:lnTo>
                <a:lnTo>
                  <a:pt x="137002" y="445099"/>
                </a:lnTo>
                <a:lnTo>
                  <a:pt x="159056" y="406573"/>
                </a:lnTo>
                <a:lnTo>
                  <a:pt x="183291" y="369528"/>
                </a:lnTo>
                <a:lnTo>
                  <a:pt x="209618" y="334051"/>
                </a:lnTo>
                <a:lnTo>
                  <a:pt x="237950" y="300229"/>
                </a:lnTo>
                <a:lnTo>
                  <a:pt x="268200" y="268150"/>
                </a:lnTo>
                <a:lnTo>
                  <a:pt x="300280" y="237902"/>
                </a:lnTo>
                <a:lnTo>
                  <a:pt x="334102" y="209571"/>
                </a:lnTo>
                <a:lnTo>
                  <a:pt x="369580" y="183245"/>
                </a:lnTo>
                <a:lnTo>
                  <a:pt x="406659" y="158993"/>
                </a:lnTo>
                <a:lnTo>
                  <a:pt x="445153" y="136958"/>
                </a:lnTo>
                <a:lnTo>
                  <a:pt x="485073" y="117172"/>
                </a:lnTo>
                <a:lnTo>
                  <a:pt x="526298" y="99740"/>
                </a:lnTo>
                <a:lnTo>
                  <a:pt x="568742" y="84751"/>
                </a:lnTo>
                <a:lnTo>
                  <a:pt x="612316" y="72290"/>
                </a:lnTo>
                <a:lnTo>
                  <a:pt x="656934" y="62447"/>
                </a:lnTo>
                <a:lnTo>
                  <a:pt x="702508" y="55308"/>
                </a:lnTo>
                <a:lnTo>
                  <a:pt x="748951" y="50960"/>
                </a:lnTo>
                <a:lnTo>
                  <a:pt x="796175" y="49491"/>
                </a:lnTo>
                <a:lnTo>
                  <a:pt x="1073076" y="49491"/>
                </a:lnTo>
                <a:lnTo>
                  <a:pt x="1030160" y="34930"/>
                </a:lnTo>
                <a:lnTo>
                  <a:pt x="985233" y="22577"/>
                </a:lnTo>
                <a:lnTo>
                  <a:pt x="939288" y="12824"/>
                </a:lnTo>
                <a:lnTo>
                  <a:pt x="892408" y="5755"/>
                </a:lnTo>
                <a:lnTo>
                  <a:pt x="844676" y="1452"/>
                </a:lnTo>
                <a:lnTo>
                  <a:pt x="796175" y="0"/>
                </a:lnTo>
                <a:close/>
              </a:path>
              <a:path w="1592579" h="1592579">
                <a:moveTo>
                  <a:pt x="1073076" y="49491"/>
                </a:moveTo>
                <a:lnTo>
                  <a:pt x="796175" y="49491"/>
                </a:lnTo>
                <a:lnTo>
                  <a:pt x="843402" y="50960"/>
                </a:lnTo>
                <a:lnTo>
                  <a:pt x="889847" y="55308"/>
                </a:lnTo>
                <a:lnTo>
                  <a:pt x="935424" y="62447"/>
                </a:lnTo>
                <a:lnTo>
                  <a:pt x="980044" y="72290"/>
                </a:lnTo>
                <a:lnTo>
                  <a:pt x="1023621" y="84751"/>
                </a:lnTo>
                <a:lnTo>
                  <a:pt x="1066066" y="99740"/>
                </a:lnTo>
                <a:lnTo>
                  <a:pt x="1107293" y="117172"/>
                </a:lnTo>
                <a:lnTo>
                  <a:pt x="1147214" y="136958"/>
                </a:lnTo>
                <a:lnTo>
                  <a:pt x="1185742" y="159012"/>
                </a:lnTo>
                <a:lnTo>
                  <a:pt x="1222790" y="183245"/>
                </a:lnTo>
                <a:lnTo>
                  <a:pt x="1258269" y="209571"/>
                </a:lnTo>
                <a:lnTo>
                  <a:pt x="1292092" y="237902"/>
                </a:lnTo>
                <a:lnTo>
                  <a:pt x="1324173" y="268150"/>
                </a:lnTo>
                <a:lnTo>
                  <a:pt x="1354423" y="300229"/>
                </a:lnTo>
                <a:lnTo>
                  <a:pt x="1382756" y="334051"/>
                </a:lnTo>
                <a:lnTo>
                  <a:pt x="1409083" y="369528"/>
                </a:lnTo>
                <a:lnTo>
                  <a:pt x="1433318" y="406573"/>
                </a:lnTo>
                <a:lnTo>
                  <a:pt x="1455373" y="445099"/>
                </a:lnTo>
                <a:lnTo>
                  <a:pt x="1475161" y="485019"/>
                </a:lnTo>
                <a:lnTo>
                  <a:pt x="1492594" y="526244"/>
                </a:lnTo>
                <a:lnTo>
                  <a:pt x="1507585" y="568687"/>
                </a:lnTo>
                <a:lnTo>
                  <a:pt x="1520046" y="612262"/>
                </a:lnTo>
                <a:lnTo>
                  <a:pt x="1529890" y="656881"/>
                </a:lnTo>
                <a:lnTo>
                  <a:pt x="1537030" y="702455"/>
                </a:lnTo>
                <a:lnTo>
                  <a:pt x="1541378" y="748899"/>
                </a:lnTo>
                <a:lnTo>
                  <a:pt x="1542846" y="796124"/>
                </a:lnTo>
                <a:lnTo>
                  <a:pt x="1541378" y="843346"/>
                </a:lnTo>
                <a:lnTo>
                  <a:pt x="1537030" y="889786"/>
                </a:lnTo>
                <a:lnTo>
                  <a:pt x="1529890" y="935357"/>
                </a:lnTo>
                <a:lnTo>
                  <a:pt x="1520046" y="979973"/>
                </a:lnTo>
                <a:lnTo>
                  <a:pt x="1507585" y="1023546"/>
                </a:lnTo>
                <a:lnTo>
                  <a:pt x="1492594" y="1065988"/>
                </a:lnTo>
                <a:lnTo>
                  <a:pt x="1475161" y="1107212"/>
                </a:lnTo>
                <a:lnTo>
                  <a:pt x="1455373" y="1147130"/>
                </a:lnTo>
                <a:lnTo>
                  <a:pt x="1433318" y="1185655"/>
                </a:lnTo>
                <a:lnTo>
                  <a:pt x="1409083" y="1222700"/>
                </a:lnTo>
                <a:lnTo>
                  <a:pt x="1382756" y="1258177"/>
                </a:lnTo>
                <a:lnTo>
                  <a:pt x="1354423" y="1291999"/>
                </a:lnTo>
                <a:lnTo>
                  <a:pt x="1324173" y="1324078"/>
                </a:lnTo>
                <a:lnTo>
                  <a:pt x="1292092" y="1354327"/>
                </a:lnTo>
                <a:lnTo>
                  <a:pt x="1258269" y="1382658"/>
                </a:lnTo>
                <a:lnTo>
                  <a:pt x="1222790" y="1408985"/>
                </a:lnTo>
                <a:lnTo>
                  <a:pt x="1185742" y="1433219"/>
                </a:lnTo>
                <a:lnTo>
                  <a:pt x="1147214" y="1455273"/>
                </a:lnTo>
                <a:lnTo>
                  <a:pt x="1107293" y="1475060"/>
                </a:lnTo>
                <a:lnTo>
                  <a:pt x="1066066" y="1492493"/>
                </a:lnTo>
                <a:lnTo>
                  <a:pt x="1023621" y="1507483"/>
                </a:lnTo>
                <a:lnTo>
                  <a:pt x="980044" y="1519944"/>
                </a:lnTo>
                <a:lnTo>
                  <a:pt x="935424" y="1529788"/>
                </a:lnTo>
                <a:lnTo>
                  <a:pt x="889847" y="1536928"/>
                </a:lnTo>
                <a:lnTo>
                  <a:pt x="843402" y="1541276"/>
                </a:lnTo>
                <a:lnTo>
                  <a:pt x="796175" y="1542745"/>
                </a:lnTo>
                <a:lnTo>
                  <a:pt x="1073330" y="1542745"/>
                </a:lnTo>
                <a:lnTo>
                  <a:pt x="1116626" y="1525213"/>
                </a:lnTo>
                <a:lnTo>
                  <a:pt x="1157998" y="1505554"/>
                </a:lnTo>
                <a:lnTo>
                  <a:pt x="1198019" y="1483626"/>
                </a:lnTo>
                <a:lnTo>
                  <a:pt x="1236605" y="1459514"/>
                </a:lnTo>
                <a:lnTo>
                  <a:pt x="1273776" y="1433219"/>
                </a:lnTo>
                <a:lnTo>
                  <a:pt x="1309140" y="1405071"/>
                </a:lnTo>
                <a:lnTo>
                  <a:pt x="1342922" y="1374905"/>
                </a:lnTo>
                <a:lnTo>
                  <a:pt x="1374936" y="1342889"/>
                </a:lnTo>
                <a:lnTo>
                  <a:pt x="1405099" y="1309105"/>
                </a:lnTo>
                <a:lnTo>
                  <a:pt x="1433328" y="1273636"/>
                </a:lnTo>
                <a:lnTo>
                  <a:pt x="1459539" y="1236566"/>
                </a:lnTo>
                <a:lnTo>
                  <a:pt x="1483649" y="1197978"/>
                </a:lnTo>
                <a:lnTo>
                  <a:pt x="1505574" y="1157955"/>
                </a:lnTo>
                <a:lnTo>
                  <a:pt x="1525233" y="1116581"/>
                </a:lnTo>
                <a:lnTo>
                  <a:pt x="1542540" y="1073939"/>
                </a:lnTo>
                <a:lnTo>
                  <a:pt x="1557413" y="1030113"/>
                </a:lnTo>
                <a:lnTo>
                  <a:pt x="1569768" y="985185"/>
                </a:lnTo>
                <a:lnTo>
                  <a:pt x="1579523" y="939238"/>
                </a:lnTo>
                <a:lnTo>
                  <a:pt x="1586594" y="892357"/>
                </a:lnTo>
                <a:lnTo>
                  <a:pt x="1590898" y="844625"/>
                </a:lnTo>
                <a:lnTo>
                  <a:pt x="1592351" y="796124"/>
                </a:lnTo>
                <a:lnTo>
                  <a:pt x="1590898" y="747620"/>
                </a:lnTo>
                <a:lnTo>
                  <a:pt x="1586594" y="699886"/>
                </a:lnTo>
                <a:lnTo>
                  <a:pt x="1579523" y="653003"/>
                </a:lnTo>
                <a:lnTo>
                  <a:pt x="1569768" y="607057"/>
                </a:lnTo>
                <a:lnTo>
                  <a:pt x="1557413" y="562130"/>
                </a:lnTo>
                <a:lnTo>
                  <a:pt x="1542540" y="518305"/>
                </a:lnTo>
                <a:lnTo>
                  <a:pt x="1525233" y="475666"/>
                </a:lnTo>
                <a:lnTo>
                  <a:pt x="1505574" y="434296"/>
                </a:lnTo>
                <a:lnTo>
                  <a:pt x="1483649" y="394277"/>
                </a:lnTo>
                <a:lnTo>
                  <a:pt x="1459539" y="355694"/>
                </a:lnTo>
                <a:lnTo>
                  <a:pt x="1433328" y="318629"/>
                </a:lnTo>
                <a:lnTo>
                  <a:pt x="1405099" y="283166"/>
                </a:lnTo>
                <a:lnTo>
                  <a:pt x="1374936" y="249387"/>
                </a:lnTo>
                <a:lnTo>
                  <a:pt x="1342922" y="217377"/>
                </a:lnTo>
                <a:lnTo>
                  <a:pt x="1309140" y="187217"/>
                </a:lnTo>
                <a:lnTo>
                  <a:pt x="1273673" y="158993"/>
                </a:lnTo>
                <a:lnTo>
                  <a:pt x="1236605" y="132786"/>
                </a:lnTo>
                <a:lnTo>
                  <a:pt x="1198019" y="108680"/>
                </a:lnTo>
                <a:lnTo>
                  <a:pt x="1157998" y="86758"/>
                </a:lnTo>
                <a:lnTo>
                  <a:pt x="1116626" y="67104"/>
                </a:lnTo>
                <a:lnTo>
                  <a:pt x="1073985" y="49800"/>
                </a:lnTo>
                <a:lnTo>
                  <a:pt x="1073076" y="49491"/>
                </a:lnTo>
                <a:close/>
              </a:path>
            </a:pathLst>
          </a:custGeom>
          <a:solidFill>
            <a:srgbClr val="3DBE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670328" y="3383318"/>
            <a:ext cx="88747" cy="8876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0" y="551141"/>
            <a:ext cx="8781415" cy="405765"/>
          </a:xfrm>
          <a:custGeom>
            <a:avLst/>
            <a:gdLst/>
            <a:ahLst/>
            <a:cxnLst/>
            <a:rect l="l" t="t" r="r" b="b"/>
            <a:pathLst>
              <a:path w="8781415" h="405765">
                <a:moveTo>
                  <a:pt x="8781376" y="0"/>
                </a:moveTo>
                <a:lnTo>
                  <a:pt x="0" y="0"/>
                </a:lnTo>
                <a:lnTo>
                  <a:pt x="0" y="405472"/>
                </a:lnTo>
                <a:lnTo>
                  <a:pt x="8575446" y="405472"/>
                </a:lnTo>
                <a:lnTo>
                  <a:pt x="87813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357019" y="675449"/>
            <a:ext cx="117182" cy="15685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001480" y="596419"/>
            <a:ext cx="2835414" cy="31486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>
            <a:spLocks noGrp="1"/>
          </p:cNvSpPr>
          <p:nvPr>
            <p:ph type="title"/>
          </p:nvPr>
        </p:nvSpPr>
        <p:spPr>
          <a:xfrm>
            <a:off x="2857449" y="540258"/>
            <a:ext cx="512000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10" dirty="0">
                <a:solidFill>
                  <a:srgbClr val="FFFFFF"/>
                </a:solidFill>
              </a:rPr>
              <a:t>豐富的外接輸出入端</a:t>
            </a:r>
            <a:r>
              <a:rPr sz="2200" dirty="0">
                <a:solidFill>
                  <a:srgbClr val="FFFFFF"/>
                </a:solidFill>
              </a:rPr>
              <a:t>子</a:t>
            </a:r>
            <a:r>
              <a:rPr sz="2200" spc="285" dirty="0">
                <a:solidFill>
                  <a:srgbClr val="FFFFFF"/>
                </a:solidFill>
              </a:rPr>
              <a:t> </a:t>
            </a:r>
            <a:r>
              <a:rPr sz="2200" spc="110" dirty="0">
                <a:solidFill>
                  <a:srgbClr val="FFFFFF"/>
                </a:solidFill>
              </a:rPr>
              <a:t>適用於各種設備</a:t>
            </a:r>
            <a:endParaRPr sz="2200" dirty="0"/>
          </a:p>
        </p:txBody>
      </p:sp>
      <p:sp>
        <p:nvSpPr>
          <p:cNvPr id="73" name="object 73"/>
          <p:cNvSpPr/>
          <p:nvPr/>
        </p:nvSpPr>
        <p:spPr>
          <a:xfrm>
            <a:off x="553467" y="642061"/>
            <a:ext cx="2165350" cy="381000"/>
          </a:xfrm>
          <a:custGeom>
            <a:avLst/>
            <a:gdLst/>
            <a:ahLst/>
            <a:cxnLst/>
            <a:rect l="l" t="t" r="r" b="b"/>
            <a:pathLst>
              <a:path w="2165350" h="381000">
                <a:moveTo>
                  <a:pt x="0" y="381000"/>
                </a:moveTo>
                <a:lnTo>
                  <a:pt x="2003170" y="381000"/>
                </a:lnTo>
                <a:lnTo>
                  <a:pt x="2164727" y="0"/>
                </a:lnTo>
                <a:lnTo>
                  <a:pt x="160223" y="0"/>
                </a:lnTo>
                <a:lnTo>
                  <a:pt x="0" y="381000"/>
                </a:lnTo>
                <a:close/>
              </a:path>
            </a:pathLst>
          </a:custGeom>
          <a:ln w="8191">
            <a:solidFill>
              <a:srgbClr val="00B9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93897" y="426466"/>
            <a:ext cx="2209800" cy="462280"/>
          </a:xfrm>
          <a:custGeom>
            <a:avLst/>
            <a:gdLst/>
            <a:ahLst/>
            <a:cxnLst/>
            <a:rect l="l" t="t" r="r" b="b"/>
            <a:pathLst>
              <a:path w="2209800" h="462280">
                <a:moveTo>
                  <a:pt x="2209609" y="0"/>
                </a:moveTo>
                <a:lnTo>
                  <a:pt x="204533" y="0"/>
                </a:lnTo>
                <a:lnTo>
                  <a:pt x="0" y="461962"/>
                </a:lnTo>
                <a:lnTo>
                  <a:pt x="2003691" y="461962"/>
                </a:lnTo>
                <a:lnTo>
                  <a:pt x="2209609" y="0"/>
                </a:lnTo>
                <a:close/>
              </a:path>
            </a:pathLst>
          </a:custGeom>
          <a:solidFill>
            <a:srgbClr val="00B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942199" y="430923"/>
            <a:ext cx="1322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9905" algn="l"/>
                <a:tab pos="1007744" algn="l"/>
              </a:tabLst>
            </a:pPr>
            <a:r>
              <a:rPr sz="2400" spc="-30" dirty="0">
                <a:solidFill>
                  <a:srgbClr val="FFF200"/>
                </a:solidFill>
                <a:latin typeface="Noto Sans CJK JP Regular"/>
                <a:cs typeface="Noto Sans CJK JP Regular"/>
              </a:rPr>
              <a:t>訊	號	源</a:t>
            </a:r>
            <a:endParaRPr sz="2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object 218"/>
          <p:cNvSpPr/>
          <p:nvPr/>
        </p:nvSpPr>
        <p:spPr>
          <a:xfrm>
            <a:off x="3699941" y="551141"/>
            <a:ext cx="8492490" cy="405765"/>
          </a:xfrm>
          <a:custGeom>
            <a:avLst/>
            <a:gdLst/>
            <a:ahLst/>
            <a:cxnLst/>
            <a:rect l="l" t="t" r="r" b="b"/>
            <a:pathLst>
              <a:path w="8492490" h="405765">
                <a:moveTo>
                  <a:pt x="0" y="405472"/>
                </a:moveTo>
                <a:lnTo>
                  <a:pt x="8492058" y="405472"/>
                </a:lnTo>
                <a:lnTo>
                  <a:pt x="8492058" y="0"/>
                </a:lnTo>
                <a:lnTo>
                  <a:pt x="0" y="0"/>
                </a:lnTo>
                <a:lnTo>
                  <a:pt x="0" y="405472"/>
                </a:lnTo>
                <a:close/>
              </a:path>
            </a:pathLst>
          </a:custGeom>
          <a:solidFill>
            <a:srgbClr val="C7EA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0" y="551141"/>
            <a:ext cx="8781415" cy="405765"/>
          </a:xfrm>
          <a:custGeom>
            <a:avLst/>
            <a:gdLst/>
            <a:ahLst/>
            <a:cxnLst/>
            <a:rect l="l" t="t" r="r" b="b"/>
            <a:pathLst>
              <a:path w="8781415" h="405765">
                <a:moveTo>
                  <a:pt x="8781376" y="0"/>
                </a:moveTo>
                <a:lnTo>
                  <a:pt x="0" y="0"/>
                </a:lnTo>
                <a:lnTo>
                  <a:pt x="0" y="405472"/>
                </a:lnTo>
                <a:lnTo>
                  <a:pt x="8575446" y="405472"/>
                </a:lnTo>
                <a:lnTo>
                  <a:pt x="87813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8357019" y="675449"/>
            <a:ext cx="117182" cy="156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001467" y="596419"/>
            <a:ext cx="2835414" cy="3148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 txBox="1"/>
          <p:nvPr/>
        </p:nvSpPr>
        <p:spPr>
          <a:xfrm>
            <a:off x="3009848" y="553720"/>
            <a:ext cx="2171752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sz="2200" spc="110" dirty="0" smtClean="0">
                <a:solidFill>
                  <a:srgbClr val="FFFFFF"/>
                </a:solidFill>
                <a:latin typeface="Droid Sans Fallback"/>
                <a:cs typeface="Droid Sans Fallback"/>
              </a:rPr>
              <a:t>老師最好的朋友</a:t>
            </a:r>
            <a:endParaRPr sz="2200" dirty="0">
              <a:latin typeface="Droid Sans Fallback"/>
              <a:cs typeface="Droid Sans Fallback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553467" y="642061"/>
            <a:ext cx="2165350" cy="381000"/>
          </a:xfrm>
          <a:custGeom>
            <a:avLst/>
            <a:gdLst/>
            <a:ahLst/>
            <a:cxnLst/>
            <a:rect l="l" t="t" r="r" b="b"/>
            <a:pathLst>
              <a:path w="2165350" h="381000">
                <a:moveTo>
                  <a:pt x="0" y="381000"/>
                </a:moveTo>
                <a:lnTo>
                  <a:pt x="2003170" y="381000"/>
                </a:lnTo>
                <a:lnTo>
                  <a:pt x="2164727" y="0"/>
                </a:lnTo>
                <a:lnTo>
                  <a:pt x="160210" y="0"/>
                </a:lnTo>
                <a:lnTo>
                  <a:pt x="0" y="381000"/>
                </a:lnTo>
                <a:close/>
              </a:path>
            </a:pathLst>
          </a:custGeom>
          <a:ln w="8191">
            <a:solidFill>
              <a:srgbClr val="00B9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93886" y="426466"/>
            <a:ext cx="2209800" cy="462280"/>
          </a:xfrm>
          <a:custGeom>
            <a:avLst/>
            <a:gdLst/>
            <a:ahLst/>
            <a:cxnLst/>
            <a:rect l="l" t="t" r="r" b="b"/>
            <a:pathLst>
              <a:path w="2209800" h="462280">
                <a:moveTo>
                  <a:pt x="2209622" y="0"/>
                </a:moveTo>
                <a:lnTo>
                  <a:pt x="204533" y="0"/>
                </a:lnTo>
                <a:lnTo>
                  <a:pt x="0" y="461962"/>
                </a:lnTo>
                <a:lnTo>
                  <a:pt x="2003691" y="461962"/>
                </a:lnTo>
                <a:lnTo>
                  <a:pt x="2209622" y="0"/>
                </a:lnTo>
                <a:close/>
              </a:path>
            </a:pathLst>
          </a:custGeom>
          <a:solidFill>
            <a:srgbClr val="00B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 txBox="1">
            <a:spLocks noGrp="1"/>
          </p:cNvSpPr>
          <p:nvPr>
            <p:ph type="title"/>
          </p:nvPr>
        </p:nvSpPr>
        <p:spPr>
          <a:xfrm>
            <a:off x="942192" y="430923"/>
            <a:ext cx="1423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sz="2400" spc="345" dirty="0" smtClean="0">
                <a:solidFill>
                  <a:srgbClr val="FFF200"/>
                </a:solidFill>
                <a:latin typeface="Noto Sans CJK JP Regular"/>
                <a:cs typeface="Noto Sans CJK JP Regular"/>
              </a:rPr>
              <a:t>快捷按鍵</a:t>
            </a:r>
            <a:endParaRPr sz="2400" dirty="0">
              <a:latin typeface="Noto Sans CJK JP Regular"/>
              <a:cs typeface="Noto Sans CJK JP Regular"/>
            </a:endParaRPr>
          </a:p>
        </p:txBody>
      </p:sp>
      <p:grpSp>
        <p:nvGrpSpPr>
          <p:cNvPr id="234" name="群組 233"/>
          <p:cNvGrpSpPr/>
          <p:nvPr/>
        </p:nvGrpSpPr>
        <p:grpSpPr>
          <a:xfrm>
            <a:off x="3009848" y="2438400"/>
            <a:ext cx="6497454" cy="3614572"/>
            <a:chOff x="3111519" y="2382432"/>
            <a:chExt cx="6497454" cy="3614572"/>
          </a:xfrm>
        </p:grpSpPr>
        <p:pic>
          <p:nvPicPr>
            <p:cNvPr id="227" name="圖片 2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8902" y="2438400"/>
              <a:ext cx="3387846" cy="3352800"/>
            </a:xfrm>
            <a:prstGeom prst="rect">
              <a:avLst/>
            </a:prstGeom>
          </p:spPr>
        </p:pic>
        <p:pic>
          <p:nvPicPr>
            <p:cNvPr id="228" name="圖片 2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8554" y="2382432"/>
              <a:ext cx="1615580" cy="762066"/>
            </a:xfrm>
            <a:prstGeom prst="rect">
              <a:avLst/>
            </a:prstGeom>
          </p:spPr>
        </p:pic>
        <p:pic>
          <p:nvPicPr>
            <p:cNvPr id="229" name="圖片 2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4289" y="2400233"/>
              <a:ext cx="1623201" cy="769687"/>
            </a:xfrm>
            <a:prstGeom prst="rect">
              <a:avLst/>
            </a:prstGeom>
          </p:spPr>
        </p:pic>
        <p:pic>
          <p:nvPicPr>
            <p:cNvPr id="230" name="圖片 22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1519" y="3886200"/>
              <a:ext cx="1585097" cy="762066"/>
            </a:xfrm>
            <a:prstGeom prst="rect">
              <a:avLst/>
            </a:prstGeom>
          </p:spPr>
        </p:pic>
        <p:pic>
          <p:nvPicPr>
            <p:cNvPr id="231" name="圖片 2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600" y="3901441"/>
              <a:ext cx="1760373" cy="731583"/>
            </a:xfrm>
            <a:prstGeom prst="rect">
              <a:avLst/>
            </a:prstGeom>
          </p:spPr>
        </p:pic>
        <p:pic>
          <p:nvPicPr>
            <p:cNvPr id="232" name="圖片 2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7139" y="5257800"/>
              <a:ext cx="1569856" cy="739204"/>
            </a:xfrm>
            <a:prstGeom prst="rect">
              <a:avLst/>
            </a:prstGeom>
          </p:spPr>
        </p:pic>
        <p:pic>
          <p:nvPicPr>
            <p:cNvPr id="233" name="圖片 2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9532" y="5265420"/>
              <a:ext cx="1569856" cy="7239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09687" y="2224252"/>
            <a:ext cx="3435667" cy="33109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38908" y="2290775"/>
            <a:ext cx="2586990" cy="353695"/>
          </a:xfrm>
          <a:custGeom>
            <a:avLst/>
            <a:gdLst/>
            <a:ahLst/>
            <a:cxnLst/>
            <a:rect l="l" t="t" r="r" b="b"/>
            <a:pathLst>
              <a:path w="2586990" h="353694">
                <a:moveTo>
                  <a:pt x="2586977" y="353225"/>
                </a:moveTo>
                <a:lnTo>
                  <a:pt x="0" y="353225"/>
                </a:lnTo>
                <a:lnTo>
                  <a:pt x="0" y="0"/>
                </a:lnTo>
                <a:lnTo>
                  <a:pt x="2586977" y="0"/>
                </a:lnTo>
                <a:lnTo>
                  <a:pt x="2586977" y="353225"/>
                </a:lnTo>
                <a:close/>
              </a:path>
            </a:pathLst>
          </a:custGeom>
          <a:solidFill>
            <a:srgbClr val="242021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64964" y="2694774"/>
            <a:ext cx="109855" cy="96520"/>
          </a:xfrm>
          <a:custGeom>
            <a:avLst/>
            <a:gdLst/>
            <a:ahLst/>
            <a:cxnLst/>
            <a:rect l="l" t="t" r="r" b="b"/>
            <a:pathLst>
              <a:path w="109854" h="96519">
                <a:moveTo>
                  <a:pt x="0" y="0"/>
                </a:moveTo>
                <a:lnTo>
                  <a:pt x="109804" y="0"/>
                </a:lnTo>
                <a:lnTo>
                  <a:pt x="109804" y="96138"/>
                </a:lnTo>
                <a:lnTo>
                  <a:pt x="0" y="96138"/>
                </a:lnTo>
                <a:lnTo>
                  <a:pt x="0" y="0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56620" y="2686418"/>
            <a:ext cx="108585" cy="113030"/>
          </a:xfrm>
          <a:custGeom>
            <a:avLst/>
            <a:gdLst/>
            <a:ahLst/>
            <a:cxnLst/>
            <a:rect l="l" t="t" r="r" b="b"/>
            <a:pathLst>
              <a:path w="108585" h="113030">
                <a:moveTo>
                  <a:pt x="108343" y="0"/>
                </a:moveTo>
                <a:lnTo>
                  <a:pt x="0" y="56413"/>
                </a:lnTo>
                <a:lnTo>
                  <a:pt x="108343" y="112839"/>
                </a:lnTo>
                <a:lnTo>
                  <a:pt x="108343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56620" y="2686418"/>
            <a:ext cx="108585" cy="113030"/>
          </a:xfrm>
          <a:custGeom>
            <a:avLst/>
            <a:gdLst/>
            <a:ahLst/>
            <a:cxnLst/>
            <a:rect l="l" t="t" r="r" b="b"/>
            <a:pathLst>
              <a:path w="108585" h="113030">
                <a:moveTo>
                  <a:pt x="108343" y="0"/>
                </a:moveTo>
                <a:lnTo>
                  <a:pt x="0" y="56413"/>
                </a:lnTo>
                <a:lnTo>
                  <a:pt x="108343" y="112839"/>
                </a:lnTo>
                <a:lnTo>
                  <a:pt x="108343" y="0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64328" y="3021812"/>
            <a:ext cx="109855" cy="96520"/>
          </a:xfrm>
          <a:custGeom>
            <a:avLst/>
            <a:gdLst/>
            <a:ahLst/>
            <a:cxnLst/>
            <a:rect l="l" t="t" r="r" b="b"/>
            <a:pathLst>
              <a:path w="109854" h="96519">
                <a:moveTo>
                  <a:pt x="0" y="0"/>
                </a:moveTo>
                <a:lnTo>
                  <a:pt x="109854" y="0"/>
                </a:lnTo>
                <a:lnTo>
                  <a:pt x="109854" y="96138"/>
                </a:lnTo>
                <a:lnTo>
                  <a:pt x="0" y="96138"/>
                </a:lnTo>
                <a:lnTo>
                  <a:pt x="0" y="0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55997" y="3013468"/>
            <a:ext cx="108585" cy="113030"/>
          </a:xfrm>
          <a:custGeom>
            <a:avLst/>
            <a:gdLst/>
            <a:ahLst/>
            <a:cxnLst/>
            <a:rect l="l" t="t" r="r" b="b"/>
            <a:pathLst>
              <a:path w="108585" h="113030">
                <a:moveTo>
                  <a:pt x="108318" y="0"/>
                </a:moveTo>
                <a:lnTo>
                  <a:pt x="0" y="56426"/>
                </a:lnTo>
                <a:lnTo>
                  <a:pt x="108318" y="112852"/>
                </a:lnTo>
                <a:lnTo>
                  <a:pt x="108318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55997" y="3013468"/>
            <a:ext cx="108585" cy="113030"/>
          </a:xfrm>
          <a:custGeom>
            <a:avLst/>
            <a:gdLst/>
            <a:ahLst/>
            <a:cxnLst/>
            <a:rect l="l" t="t" r="r" b="b"/>
            <a:pathLst>
              <a:path w="108585" h="113030">
                <a:moveTo>
                  <a:pt x="108318" y="0"/>
                </a:moveTo>
                <a:lnTo>
                  <a:pt x="0" y="56426"/>
                </a:lnTo>
                <a:lnTo>
                  <a:pt x="108318" y="112852"/>
                </a:lnTo>
                <a:lnTo>
                  <a:pt x="108318" y="0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64824" y="3348875"/>
            <a:ext cx="109855" cy="96520"/>
          </a:xfrm>
          <a:custGeom>
            <a:avLst/>
            <a:gdLst/>
            <a:ahLst/>
            <a:cxnLst/>
            <a:rect l="l" t="t" r="r" b="b"/>
            <a:pathLst>
              <a:path w="109854" h="96520">
                <a:moveTo>
                  <a:pt x="0" y="0"/>
                </a:moveTo>
                <a:lnTo>
                  <a:pt x="109804" y="0"/>
                </a:lnTo>
                <a:lnTo>
                  <a:pt x="109804" y="96138"/>
                </a:lnTo>
                <a:lnTo>
                  <a:pt x="0" y="96138"/>
                </a:lnTo>
                <a:lnTo>
                  <a:pt x="0" y="0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56455" y="3340518"/>
            <a:ext cx="108585" cy="113030"/>
          </a:xfrm>
          <a:custGeom>
            <a:avLst/>
            <a:gdLst/>
            <a:ahLst/>
            <a:cxnLst/>
            <a:rect l="l" t="t" r="r" b="b"/>
            <a:pathLst>
              <a:path w="108585" h="113029">
                <a:moveTo>
                  <a:pt x="108369" y="0"/>
                </a:moveTo>
                <a:lnTo>
                  <a:pt x="0" y="56388"/>
                </a:lnTo>
                <a:lnTo>
                  <a:pt x="108369" y="112826"/>
                </a:lnTo>
                <a:lnTo>
                  <a:pt x="108369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56455" y="3340518"/>
            <a:ext cx="108585" cy="113030"/>
          </a:xfrm>
          <a:custGeom>
            <a:avLst/>
            <a:gdLst/>
            <a:ahLst/>
            <a:cxnLst/>
            <a:rect l="l" t="t" r="r" b="b"/>
            <a:pathLst>
              <a:path w="108585" h="113029">
                <a:moveTo>
                  <a:pt x="108369" y="0"/>
                </a:moveTo>
                <a:lnTo>
                  <a:pt x="0" y="56388"/>
                </a:lnTo>
                <a:lnTo>
                  <a:pt x="108369" y="112826"/>
                </a:lnTo>
                <a:lnTo>
                  <a:pt x="108369" y="0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64176" y="3675900"/>
            <a:ext cx="109855" cy="96520"/>
          </a:xfrm>
          <a:custGeom>
            <a:avLst/>
            <a:gdLst/>
            <a:ahLst/>
            <a:cxnLst/>
            <a:rect l="l" t="t" r="r" b="b"/>
            <a:pathLst>
              <a:path w="109854" h="96520">
                <a:moveTo>
                  <a:pt x="0" y="0"/>
                </a:moveTo>
                <a:lnTo>
                  <a:pt x="109791" y="0"/>
                </a:lnTo>
                <a:lnTo>
                  <a:pt x="109791" y="96151"/>
                </a:lnTo>
                <a:lnTo>
                  <a:pt x="0" y="96151"/>
                </a:lnTo>
                <a:lnTo>
                  <a:pt x="0" y="0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55832" y="3667569"/>
            <a:ext cx="108585" cy="113030"/>
          </a:xfrm>
          <a:custGeom>
            <a:avLst/>
            <a:gdLst/>
            <a:ahLst/>
            <a:cxnLst/>
            <a:rect l="l" t="t" r="r" b="b"/>
            <a:pathLst>
              <a:path w="108585" h="113029">
                <a:moveTo>
                  <a:pt x="108343" y="0"/>
                </a:moveTo>
                <a:lnTo>
                  <a:pt x="0" y="56413"/>
                </a:lnTo>
                <a:lnTo>
                  <a:pt x="108343" y="112826"/>
                </a:lnTo>
                <a:lnTo>
                  <a:pt x="108343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55832" y="3667569"/>
            <a:ext cx="108585" cy="113030"/>
          </a:xfrm>
          <a:custGeom>
            <a:avLst/>
            <a:gdLst/>
            <a:ahLst/>
            <a:cxnLst/>
            <a:rect l="l" t="t" r="r" b="b"/>
            <a:pathLst>
              <a:path w="108585" h="113029">
                <a:moveTo>
                  <a:pt x="108343" y="0"/>
                </a:moveTo>
                <a:lnTo>
                  <a:pt x="0" y="56413"/>
                </a:lnTo>
                <a:lnTo>
                  <a:pt x="108343" y="112826"/>
                </a:lnTo>
                <a:lnTo>
                  <a:pt x="108343" y="0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64646" y="4002951"/>
            <a:ext cx="109855" cy="96520"/>
          </a:xfrm>
          <a:custGeom>
            <a:avLst/>
            <a:gdLst/>
            <a:ahLst/>
            <a:cxnLst/>
            <a:rect l="l" t="t" r="r" b="b"/>
            <a:pathLst>
              <a:path w="109854" h="96520">
                <a:moveTo>
                  <a:pt x="0" y="0"/>
                </a:moveTo>
                <a:lnTo>
                  <a:pt x="109804" y="0"/>
                </a:lnTo>
                <a:lnTo>
                  <a:pt x="109804" y="96139"/>
                </a:lnTo>
                <a:lnTo>
                  <a:pt x="0" y="96139"/>
                </a:lnTo>
                <a:lnTo>
                  <a:pt x="0" y="0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56302" y="3994607"/>
            <a:ext cx="108585" cy="113030"/>
          </a:xfrm>
          <a:custGeom>
            <a:avLst/>
            <a:gdLst/>
            <a:ahLst/>
            <a:cxnLst/>
            <a:rect l="l" t="t" r="r" b="b"/>
            <a:pathLst>
              <a:path w="108585" h="113029">
                <a:moveTo>
                  <a:pt x="108343" y="0"/>
                </a:moveTo>
                <a:lnTo>
                  <a:pt x="0" y="56464"/>
                </a:lnTo>
                <a:lnTo>
                  <a:pt x="108343" y="112839"/>
                </a:lnTo>
                <a:lnTo>
                  <a:pt x="108343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56302" y="3994607"/>
            <a:ext cx="108585" cy="113030"/>
          </a:xfrm>
          <a:custGeom>
            <a:avLst/>
            <a:gdLst/>
            <a:ahLst/>
            <a:cxnLst/>
            <a:rect l="l" t="t" r="r" b="b"/>
            <a:pathLst>
              <a:path w="108585" h="113029">
                <a:moveTo>
                  <a:pt x="108343" y="0"/>
                </a:moveTo>
                <a:lnTo>
                  <a:pt x="0" y="56464"/>
                </a:lnTo>
                <a:lnTo>
                  <a:pt x="108343" y="112839"/>
                </a:lnTo>
                <a:lnTo>
                  <a:pt x="108343" y="0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64024" y="4330039"/>
            <a:ext cx="109855" cy="96520"/>
          </a:xfrm>
          <a:custGeom>
            <a:avLst/>
            <a:gdLst/>
            <a:ahLst/>
            <a:cxnLst/>
            <a:rect l="l" t="t" r="r" b="b"/>
            <a:pathLst>
              <a:path w="109854" h="96520">
                <a:moveTo>
                  <a:pt x="0" y="0"/>
                </a:moveTo>
                <a:lnTo>
                  <a:pt x="109804" y="0"/>
                </a:lnTo>
                <a:lnTo>
                  <a:pt x="109804" y="96100"/>
                </a:lnTo>
                <a:lnTo>
                  <a:pt x="0" y="96100"/>
                </a:lnTo>
                <a:lnTo>
                  <a:pt x="0" y="0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55680" y="4321606"/>
            <a:ext cx="108585" cy="113030"/>
          </a:xfrm>
          <a:custGeom>
            <a:avLst/>
            <a:gdLst/>
            <a:ahLst/>
            <a:cxnLst/>
            <a:rect l="l" t="t" r="r" b="b"/>
            <a:pathLst>
              <a:path w="108585" h="113029">
                <a:moveTo>
                  <a:pt x="108343" y="0"/>
                </a:moveTo>
                <a:lnTo>
                  <a:pt x="0" y="56489"/>
                </a:lnTo>
                <a:lnTo>
                  <a:pt x="108343" y="112941"/>
                </a:lnTo>
                <a:lnTo>
                  <a:pt x="108343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55680" y="4321606"/>
            <a:ext cx="108585" cy="113030"/>
          </a:xfrm>
          <a:custGeom>
            <a:avLst/>
            <a:gdLst/>
            <a:ahLst/>
            <a:cxnLst/>
            <a:rect l="l" t="t" r="r" b="b"/>
            <a:pathLst>
              <a:path w="108585" h="113029">
                <a:moveTo>
                  <a:pt x="108343" y="0"/>
                </a:moveTo>
                <a:lnTo>
                  <a:pt x="0" y="56489"/>
                </a:lnTo>
                <a:lnTo>
                  <a:pt x="108343" y="112941"/>
                </a:lnTo>
                <a:lnTo>
                  <a:pt x="108343" y="0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64468" y="4657090"/>
            <a:ext cx="109855" cy="96520"/>
          </a:xfrm>
          <a:custGeom>
            <a:avLst/>
            <a:gdLst/>
            <a:ahLst/>
            <a:cxnLst/>
            <a:rect l="l" t="t" r="r" b="b"/>
            <a:pathLst>
              <a:path w="109854" h="96520">
                <a:moveTo>
                  <a:pt x="0" y="0"/>
                </a:moveTo>
                <a:lnTo>
                  <a:pt x="109804" y="0"/>
                </a:lnTo>
                <a:lnTo>
                  <a:pt x="109804" y="96138"/>
                </a:lnTo>
                <a:lnTo>
                  <a:pt x="0" y="96138"/>
                </a:lnTo>
                <a:lnTo>
                  <a:pt x="0" y="0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56125" y="4648644"/>
            <a:ext cx="108585" cy="113030"/>
          </a:xfrm>
          <a:custGeom>
            <a:avLst/>
            <a:gdLst/>
            <a:ahLst/>
            <a:cxnLst/>
            <a:rect l="l" t="t" r="r" b="b"/>
            <a:pathLst>
              <a:path w="108585" h="113029">
                <a:moveTo>
                  <a:pt x="108343" y="0"/>
                </a:moveTo>
                <a:lnTo>
                  <a:pt x="0" y="56413"/>
                </a:lnTo>
                <a:lnTo>
                  <a:pt x="108343" y="112953"/>
                </a:lnTo>
                <a:lnTo>
                  <a:pt x="108343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56125" y="4648644"/>
            <a:ext cx="108585" cy="113030"/>
          </a:xfrm>
          <a:custGeom>
            <a:avLst/>
            <a:gdLst/>
            <a:ahLst/>
            <a:cxnLst/>
            <a:rect l="l" t="t" r="r" b="b"/>
            <a:pathLst>
              <a:path w="108585" h="113029">
                <a:moveTo>
                  <a:pt x="108343" y="0"/>
                </a:moveTo>
                <a:lnTo>
                  <a:pt x="0" y="56413"/>
                </a:lnTo>
                <a:lnTo>
                  <a:pt x="108343" y="112953"/>
                </a:lnTo>
                <a:lnTo>
                  <a:pt x="108343" y="0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63821" y="4984038"/>
            <a:ext cx="109855" cy="96520"/>
          </a:xfrm>
          <a:custGeom>
            <a:avLst/>
            <a:gdLst/>
            <a:ahLst/>
            <a:cxnLst/>
            <a:rect l="l" t="t" r="r" b="b"/>
            <a:pathLst>
              <a:path w="109854" h="96520">
                <a:moveTo>
                  <a:pt x="0" y="0"/>
                </a:moveTo>
                <a:lnTo>
                  <a:pt x="109854" y="0"/>
                </a:lnTo>
                <a:lnTo>
                  <a:pt x="109854" y="96202"/>
                </a:lnTo>
                <a:lnTo>
                  <a:pt x="0" y="96202"/>
                </a:lnTo>
                <a:lnTo>
                  <a:pt x="0" y="0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555477" y="4975745"/>
            <a:ext cx="108585" cy="113030"/>
          </a:xfrm>
          <a:custGeom>
            <a:avLst/>
            <a:gdLst/>
            <a:ahLst/>
            <a:cxnLst/>
            <a:rect l="l" t="t" r="r" b="b"/>
            <a:pathLst>
              <a:path w="108585" h="113029">
                <a:moveTo>
                  <a:pt x="108343" y="0"/>
                </a:moveTo>
                <a:lnTo>
                  <a:pt x="0" y="56464"/>
                </a:lnTo>
                <a:lnTo>
                  <a:pt x="108343" y="112852"/>
                </a:lnTo>
                <a:lnTo>
                  <a:pt x="108343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555477" y="4975745"/>
            <a:ext cx="108585" cy="113030"/>
          </a:xfrm>
          <a:custGeom>
            <a:avLst/>
            <a:gdLst/>
            <a:ahLst/>
            <a:cxnLst/>
            <a:rect l="l" t="t" r="r" b="b"/>
            <a:pathLst>
              <a:path w="108585" h="113029">
                <a:moveTo>
                  <a:pt x="108343" y="0"/>
                </a:moveTo>
                <a:lnTo>
                  <a:pt x="0" y="56464"/>
                </a:lnTo>
                <a:lnTo>
                  <a:pt x="108343" y="112852"/>
                </a:lnTo>
                <a:lnTo>
                  <a:pt x="108343" y="0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921243" y="2742831"/>
            <a:ext cx="2635250" cy="327660"/>
          </a:xfrm>
          <a:custGeom>
            <a:avLst/>
            <a:gdLst/>
            <a:ahLst/>
            <a:cxnLst/>
            <a:rect l="l" t="t" r="r" b="b"/>
            <a:pathLst>
              <a:path w="2635250" h="327660">
                <a:moveTo>
                  <a:pt x="0" y="0"/>
                </a:moveTo>
                <a:lnTo>
                  <a:pt x="2634754" y="327050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921243" y="2742831"/>
            <a:ext cx="2635250" cy="654685"/>
          </a:xfrm>
          <a:custGeom>
            <a:avLst/>
            <a:gdLst/>
            <a:ahLst/>
            <a:cxnLst/>
            <a:rect l="l" t="t" r="r" b="b"/>
            <a:pathLst>
              <a:path w="2635250" h="654685">
                <a:moveTo>
                  <a:pt x="0" y="0"/>
                </a:moveTo>
                <a:lnTo>
                  <a:pt x="2635199" y="654075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921243" y="3069894"/>
            <a:ext cx="2635250" cy="327025"/>
          </a:xfrm>
          <a:custGeom>
            <a:avLst/>
            <a:gdLst/>
            <a:ahLst/>
            <a:cxnLst/>
            <a:rect l="l" t="t" r="r" b="b"/>
            <a:pathLst>
              <a:path w="2635250" h="327025">
                <a:moveTo>
                  <a:pt x="0" y="0"/>
                </a:moveTo>
                <a:lnTo>
                  <a:pt x="2634754" y="327025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21243" y="3069894"/>
            <a:ext cx="2635250" cy="654685"/>
          </a:xfrm>
          <a:custGeom>
            <a:avLst/>
            <a:gdLst/>
            <a:ahLst/>
            <a:cxnLst/>
            <a:rect l="l" t="t" r="r" b="b"/>
            <a:pathLst>
              <a:path w="2635250" h="654685">
                <a:moveTo>
                  <a:pt x="0" y="0"/>
                </a:moveTo>
                <a:lnTo>
                  <a:pt x="2635199" y="654088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53412" y="3069894"/>
            <a:ext cx="2602865" cy="319405"/>
          </a:xfrm>
          <a:custGeom>
            <a:avLst/>
            <a:gdLst/>
            <a:ahLst/>
            <a:cxnLst/>
            <a:rect l="l" t="t" r="r" b="b"/>
            <a:pathLst>
              <a:path w="2602865" h="319404">
                <a:moveTo>
                  <a:pt x="0" y="319011"/>
                </a:moveTo>
                <a:lnTo>
                  <a:pt x="2602585" y="0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921243" y="3396906"/>
            <a:ext cx="2635250" cy="327025"/>
          </a:xfrm>
          <a:custGeom>
            <a:avLst/>
            <a:gdLst/>
            <a:ahLst/>
            <a:cxnLst/>
            <a:rect l="l" t="t" r="r" b="b"/>
            <a:pathLst>
              <a:path w="2635250" h="327025">
                <a:moveTo>
                  <a:pt x="0" y="0"/>
                </a:moveTo>
                <a:lnTo>
                  <a:pt x="2634754" y="327025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21243" y="3396906"/>
            <a:ext cx="2635250" cy="654685"/>
          </a:xfrm>
          <a:custGeom>
            <a:avLst/>
            <a:gdLst/>
            <a:ahLst/>
            <a:cxnLst/>
            <a:rect l="l" t="t" r="r" b="b"/>
            <a:pathLst>
              <a:path w="2635250" h="654685">
                <a:moveTo>
                  <a:pt x="0" y="0"/>
                </a:moveTo>
                <a:lnTo>
                  <a:pt x="2635199" y="654088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920125" y="4378020"/>
            <a:ext cx="2635885" cy="654685"/>
          </a:xfrm>
          <a:custGeom>
            <a:avLst/>
            <a:gdLst/>
            <a:ahLst/>
            <a:cxnLst/>
            <a:rect l="l" t="t" r="r" b="b"/>
            <a:pathLst>
              <a:path w="2635885" h="654685">
                <a:moveTo>
                  <a:pt x="0" y="654189"/>
                </a:moveTo>
                <a:lnTo>
                  <a:pt x="2635694" y="0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953412" y="4383735"/>
            <a:ext cx="2603500" cy="321945"/>
          </a:xfrm>
          <a:custGeom>
            <a:avLst/>
            <a:gdLst/>
            <a:ahLst/>
            <a:cxnLst/>
            <a:rect l="l" t="t" r="r" b="b"/>
            <a:pathLst>
              <a:path w="2603500" h="321945">
                <a:moveTo>
                  <a:pt x="0" y="0"/>
                </a:moveTo>
                <a:lnTo>
                  <a:pt x="2602877" y="321335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907832" y="3717734"/>
            <a:ext cx="2635250" cy="327025"/>
          </a:xfrm>
          <a:custGeom>
            <a:avLst/>
            <a:gdLst/>
            <a:ahLst/>
            <a:cxnLst/>
            <a:rect l="l" t="t" r="r" b="b"/>
            <a:pathLst>
              <a:path w="2635250" h="327025">
                <a:moveTo>
                  <a:pt x="0" y="0"/>
                </a:moveTo>
                <a:lnTo>
                  <a:pt x="2634729" y="327012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907832" y="3717734"/>
            <a:ext cx="2635250" cy="654685"/>
          </a:xfrm>
          <a:custGeom>
            <a:avLst/>
            <a:gdLst/>
            <a:ahLst/>
            <a:cxnLst/>
            <a:rect l="l" t="t" r="r" b="b"/>
            <a:pathLst>
              <a:path w="2635250" h="654685">
                <a:moveTo>
                  <a:pt x="0" y="0"/>
                </a:moveTo>
                <a:lnTo>
                  <a:pt x="2635199" y="654100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953412" y="4698847"/>
            <a:ext cx="2589530" cy="333375"/>
          </a:xfrm>
          <a:custGeom>
            <a:avLst/>
            <a:gdLst/>
            <a:ahLst/>
            <a:cxnLst/>
            <a:rect l="l" t="t" r="r" b="b"/>
            <a:pathLst>
              <a:path w="2589529" h="333375">
                <a:moveTo>
                  <a:pt x="0" y="333362"/>
                </a:moveTo>
                <a:lnTo>
                  <a:pt x="2588983" y="0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920620" y="2742844"/>
            <a:ext cx="2646045" cy="327660"/>
          </a:xfrm>
          <a:custGeom>
            <a:avLst/>
            <a:gdLst/>
            <a:ahLst/>
            <a:cxnLst/>
            <a:rect l="l" t="t" r="r" b="b"/>
            <a:pathLst>
              <a:path w="2646045" h="327660">
                <a:moveTo>
                  <a:pt x="0" y="327050"/>
                </a:moveTo>
                <a:lnTo>
                  <a:pt x="2645943" y="0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907832" y="4698847"/>
            <a:ext cx="2635250" cy="327025"/>
          </a:xfrm>
          <a:custGeom>
            <a:avLst/>
            <a:gdLst/>
            <a:ahLst/>
            <a:cxnLst/>
            <a:rect l="l" t="t" r="r" b="b"/>
            <a:pathLst>
              <a:path w="2635250" h="327025">
                <a:moveTo>
                  <a:pt x="0" y="0"/>
                </a:moveTo>
                <a:lnTo>
                  <a:pt x="2634729" y="327025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07451" y="4378083"/>
            <a:ext cx="2648585" cy="321310"/>
          </a:xfrm>
          <a:custGeom>
            <a:avLst/>
            <a:gdLst/>
            <a:ahLst/>
            <a:cxnLst/>
            <a:rect l="l" t="t" r="r" b="b"/>
            <a:pathLst>
              <a:path w="2648585" h="321310">
                <a:moveTo>
                  <a:pt x="0" y="320763"/>
                </a:moveTo>
                <a:lnTo>
                  <a:pt x="2648216" y="0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14029" y="4378655"/>
            <a:ext cx="2596515" cy="649605"/>
          </a:xfrm>
          <a:custGeom>
            <a:avLst/>
            <a:gdLst/>
            <a:ahLst/>
            <a:cxnLst/>
            <a:rect l="l" t="t" r="r" b="b"/>
            <a:pathLst>
              <a:path w="2596515" h="649604">
                <a:moveTo>
                  <a:pt x="0" y="0"/>
                </a:moveTo>
                <a:lnTo>
                  <a:pt x="2596311" y="649300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012505" y="3723970"/>
            <a:ext cx="2543810" cy="321310"/>
          </a:xfrm>
          <a:custGeom>
            <a:avLst/>
            <a:gdLst/>
            <a:ahLst/>
            <a:cxnLst/>
            <a:rect l="l" t="t" r="r" b="b"/>
            <a:pathLst>
              <a:path w="2543810" h="321310">
                <a:moveTo>
                  <a:pt x="0" y="320763"/>
                </a:moveTo>
                <a:lnTo>
                  <a:pt x="2543327" y="0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907832" y="4378083"/>
            <a:ext cx="2635250" cy="327025"/>
          </a:xfrm>
          <a:custGeom>
            <a:avLst/>
            <a:gdLst/>
            <a:ahLst/>
            <a:cxnLst/>
            <a:rect l="l" t="t" r="r" b="b"/>
            <a:pathLst>
              <a:path w="2635250" h="327025">
                <a:moveTo>
                  <a:pt x="0" y="0"/>
                </a:moveTo>
                <a:lnTo>
                  <a:pt x="2634729" y="326974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907832" y="4378083"/>
            <a:ext cx="2635250" cy="654685"/>
          </a:xfrm>
          <a:custGeom>
            <a:avLst/>
            <a:gdLst/>
            <a:ahLst/>
            <a:cxnLst/>
            <a:rect l="l" t="t" r="r" b="b"/>
            <a:pathLst>
              <a:path w="2635250" h="654685">
                <a:moveTo>
                  <a:pt x="0" y="0"/>
                </a:moveTo>
                <a:lnTo>
                  <a:pt x="2635199" y="654126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953412" y="3396919"/>
            <a:ext cx="2620010" cy="304165"/>
          </a:xfrm>
          <a:custGeom>
            <a:avLst/>
            <a:gdLst/>
            <a:ahLst/>
            <a:cxnLst/>
            <a:rect l="l" t="t" r="r" b="b"/>
            <a:pathLst>
              <a:path w="2620010" h="304164">
                <a:moveTo>
                  <a:pt x="0" y="304038"/>
                </a:moveTo>
                <a:lnTo>
                  <a:pt x="2619895" y="0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907832" y="3069894"/>
            <a:ext cx="2665730" cy="648335"/>
          </a:xfrm>
          <a:custGeom>
            <a:avLst/>
            <a:gdLst/>
            <a:ahLst/>
            <a:cxnLst/>
            <a:rect l="l" t="t" r="r" b="b"/>
            <a:pathLst>
              <a:path w="2665729" h="648335">
                <a:moveTo>
                  <a:pt x="0" y="647839"/>
                </a:moveTo>
                <a:lnTo>
                  <a:pt x="2665488" y="0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914525" y="4050995"/>
            <a:ext cx="2635250" cy="327025"/>
          </a:xfrm>
          <a:custGeom>
            <a:avLst/>
            <a:gdLst/>
            <a:ahLst/>
            <a:cxnLst/>
            <a:rect l="l" t="t" r="r" b="b"/>
            <a:pathLst>
              <a:path w="2635250" h="327025">
                <a:moveTo>
                  <a:pt x="0" y="0"/>
                </a:moveTo>
                <a:lnTo>
                  <a:pt x="2634754" y="327025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953412" y="4705057"/>
            <a:ext cx="2596515" cy="327660"/>
          </a:xfrm>
          <a:custGeom>
            <a:avLst/>
            <a:gdLst/>
            <a:ahLst/>
            <a:cxnLst/>
            <a:rect l="l" t="t" r="r" b="b"/>
            <a:pathLst>
              <a:path w="2596515" h="327660">
                <a:moveTo>
                  <a:pt x="0" y="327152"/>
                </a:moveTo>
                <a:lnTo>
                  <a:pt x="2596311" y="0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914525" y="3396906"/>
            <a:ext cx="2659380" cy="654685"/>
          </a:xfrm>
          <a:custGeom>
            <a:avLst/>
            <a:gdLst/>
            <a:ahLst/>
            <a:cxnLst/>
            <a:rect l="l" t="t" r="r" b="b"/>
            <a:pathLst>
              <a:path w="2659379" h="654685">
                <a:moveTo>
                  <a:pt x="0" y="654088"/>
                </a:moveTo>
                <a:lnTo>
                  <a:pt x="2658795" y="0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921078" y="2742819"/>
            <a:ext cx="2640965" cy="654685"/>
          </a:xfrm>
          <a:custGeom>
            <a:avLst/>
            <a:gdLst/>
            <a:ahLst/>
            <a:cxnLst/>
            <a:rect l="l" t="t" r="r" b="b"/>
            <a:pathLst>
              <a:path w="2640965" h="654685">
                <a:moveTo>
                  <a:pt x="0" y="654088"/>
                </a:moveTo>
                <a:lnTo>
                  <a:pt x="2640457" y="0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923376" y="3728783"/>
            <a:ext cx="2640965" cy="654685"/>
          </a:xfrm>
          <a:custGeom>
            <a:avLst/>
            <a:gdLst/>
            <a:ahLst/>
            <a:cxnLst/>
            <a:rect l="l" t="t" r="r" b="b"/>
            <a:pathLst>
              <a:path w="2640965" h="654685">
                <a:moveTo>
                  <a:pt x="0" y="654113"/>
                </a:moveTo>
                <a:lnTo>
                  <a:pt x="2640431" y="0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911273" y="4056722"/>
            <a:ext cx="2640965" cy="654685"/>
          </a:xfrm>
          <a:custGeom>
            <a:avLst/>
            <a:gdLst/>
            <a:ahLst/>
            <a:cxnLst/>
            <a:rect l="l" t="t" r="r" b="b"/>
            <a:pathLst>
              <a:path w="2640965" h="654685">
                <a:moveTo>
                  <a:pt x="0" y="654100"/>
                </a:moveTo>
                <a:lnTo>
                  <a:pt x="2640457" y="0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920303" y="4051058"/>
            <a:ext cx="2636520" cy="327025"/>
          </a:xfrm>
          <a:custGeom>
            <a:avLst/>
            <a:gdLst/>
            <a:ahLst/>
            <a:cxnLst/>
            <a:rect l="l" t="t" r="r" b="b"/>
            <a:pathLst>
              <a:path w="2636520" h="327025">
                <a:moveTo>
                  <a:pt x="0" y="327025"/>
                </a:moveTo>
                <a:lnTo>
                  <a:pt x="2635999" y="0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920951" y="4051071"/>
            <a:ext cx="2634615" cy="657225"/>
          </a:xfrm>
          <a:custGeom>
            <a:avLst/>
            <a:gdLst/>
            <a:ahLst/>
            <a:cxnLst/>
            <a:rect l="l" t="t" r="r" b="b"/>
            <a:pathLst>
              <a:path w="2634615" h="657225">
                <a:moveTo>
                  <a:pt x="0" y="0"/>
                </a:moveTo>
                <a:lnTo>
                  <a:pt x="2634081" y="656996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920748" y="4051071"/>
            <a:ext cx="2635885" cy="654050"/>
          </a:xfrm>
          <a:custGeom>
            <a:avLst/>
            <a:gdLst/>
            <a:ahLst/>
            <a:cxnLst/>
            <a:rect l="l" t="t" r="r" b="b"/>
            <a:pathLst>
              <a:path w="2635885" h="654050">
                <a:moveTo>
                  <a:pt x="0" y="654050"/>
                </a:moveTo>
                <a:lnTo>
                  <a:pt x="2635542" y="0"/>
                </a:lnTo>
              </a:path>
            </a:pathLst>
          </a:custGeom>
          <a:ln w="11607">
            <a:solidFill>
              <a:srgbClr val="ECDE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308818" y="5310936"/>
            <a:ext cx="96520" cy="110489"/>
          </a:xfrm>
          <a:custGeom>
            <a:avLst/>
            <a:gdLst/>
            <a:ahLst/>
            <a:cxnLst/>
            <a:rect l="l" t="t" r="r" b="b"/>
            <a:pathLst>
              <a:path w="96520" h="110489">
                <a:moveTo>
                  <a:pt x="0" y="0"/>
                </a:moveTo>
                <a:lnTo>
                  <a:pt x="96138" y="0"/>
                </a:lnTo>
                <a:lnTo>
                  <a:pt x="96138" y="109880"/>
                </a:lnTo>
                <a:lnTo>
                  <a:pt x="0" y="109880"/>
                </a:lnTo>
                <a:lnTo>
                  <a:pt x="0" y="0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300486" y="5202694"/>
            <a:ext cx="113030" cy="108585"/>
          </a:xfrm>
          <a:custGeom>
            <a:avLst/>
            <a:gdLst/>
            <a:ahLst/>
            <a:cxnLst/>
            <a:rect l="l" t="t" r="r" b="b"/>
            <a:pathLst>
              <a:path w="113029" h="108585">
                <a:moveTo>
                  <a:pt x="56413" y="0"/>
                </a:moveTo>
                <a:lnTo>
                  <a:pt x="0" y="108242"/>
                </a:lnTo>
                <a:lnTo>
                  <a:pt x="112814" y="108242"/>
                </a:lnTo>
                <a:lnTo>
                  <a:pt x="56413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300486" y="5202694"/>
            <a:ext cx="113030" cy="108585"/>
          </a:xfrm>
          <a:custGeom>
            <a:avLst/>
            <a:gdLst/>
            <a:ahLst/>
            <a:cxnLst/>
            <a:rect l="l" t="t" r="r" b="b"/>
            <a:pathLst>
              <a:path w="113029" h="108585">
                <a:moveTo>
                  <a:pt x="112814" y="108242"/>
                </a:moveTo>
                <a:lnTo>
                  <a:pt x="56413" y="0"/>
                </a:lnTo>
                <a:lnTo>
                  <a:pt x="0" y="108242"/>
                </a:lnTo>
                <a:lnTo>
                  <a:pt x="112814" y="108242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981767" y="5310365"/>
            <a:ext cx="96520" cy="109855"/>
          </a:xfrm>
          <a:custGeom>
            <a:avLst/>
            <a:gdLst/>
            <a:ahLst/>
            <a:cxnLst/>
            <a:rect l="l" t="t" r="r" b="b"/>
            <a:pathLst>
              <a:path w="96520" h="109854">
                <a:moveTo>
                  <a:pt x="0" y="0"/>
                </a:moveTo>
                <a:lnTo>
                  <a:pt x="96113" y="0"/>
                </a:lnTo>
                <a:lnTo>
                  <a:pt x="96113" y="109778"/>
                </a:lnTo>
                <a:lnTo>
                  <a:pt x="0" y="109778"/>
                </a:lnTo>
                <a:lnTo>
                  <a:pt x="0" y="0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973410" y="5201996"/>
            <a:ext cx="113030" cy="108585"/>
          </a:xfrm>
          <a:custGeom>
            <a:avLst/>
            <a:gdLst/>
            <a:ahLst/>
            <a:cxnLst/>
            <a:rect l="l" t="t" r="r" b="b"/>
            <a:pathLst>
              <a:path w="113029" h="108585">
                <a:moveTo>
                  <a:pt x="56464" y="0"/>
                </a:moveTo>
                <a:lnTo>
                  <a:pt x="0" y="108369"/>
                </a:lnTo>
                <a:lnTo>
                  <a:pt x="112839" y="108369"/>
                </a:lnTo>
                <a:lnTo>
                  <a:pt x="56464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973410" y="5201996"/>
            <a:ext cx="113030" cy="108585"/>
          </a:xfrm>
          <a:custGeom>
            <a:avLst/>
            <a:gdLst/>
            <a:ahLst/>
            <a:cxnLst/>
            <a:rect l="l" t="t" r="r" b="b"/>
            <a:pathLst>
              <a:path w="113029" h="108585">
                <a:moveTo>
                  <a:pt x="112839" y="108369"/>
                </a:moveTo>
                <a:lnTo>
                  <a:pt x="56464" y="0"/>
                </a:lnTo>
                <a:lnTo>
                  <a:pt x="0" y="108369"/>
                </a:lnTo>
                <a:lnTo>
                  <a:pt x="112839" y="108369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654742" y="5310784"/>
            <a:ext cx="96520" cy="109855"/>
          </a:xfrm>
          <a:custGeom>
            <a:avLst/>
            <a:gdLst/>
            <a:ahLst/>
            <a:cxnLst/>
            <a:rect l="l" t="t" r="r" b="b"/>
            <a:pathLst>
              <a:path w="96520" h="109854">
                <a:moveTo>
                  <a:pt x="0" y="0"/>
                </a:moveTo>
                <a:lnTo>
                  <a:pt x="96088" y="0"/>
                </a:lnTo>
                <a:lnTo>
                  <a:pt x="96088" y="109791"/>
                </a:lnTo>
                <a:lnTo>
                  <a:pt x="0" y="109791"/>
                </a:lnTo>
                <a:lnTo>
                  <a:pt x="0" y="0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646335" y="5202466"/>
            <a:ext cx="113030" cy="108585"/>
          </a:xfrm>
          <a:custGeom>
            <a:avLst/>
            <a:gdLst/>
            <a:ahLst/>
            <a:cxnLst/>
            <a:rect l="l" t="t" r="r" b="b"/>
            <a:pathLst>
              <a:path w="113029" h="108585">
                <a:moveTo>
                  <a:pt x="56464" y="0"/>
                </a:moveTo>
                <a:lnTo>
                  <a:pt x="0" y="108318"/>
                </a:lnTo>
                <a:lnTo>
                  <a:pt x="112864" y="108318"/>
                </a:lnTo>
                <a:lnTo>
                  <a:pt x="56464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646335" y="5202466"/>
            <a:ext cx="113030" cy="108585"/>
          </a:xfrm>
          <a:custGeom>
            <a:avLst/>
            <a:gdLst/>
            <a:ahLst/>
            <a:cxnLst/>
            <a:rect l="l" t="t" r="r" b="b"/>
            <a:pathLst>
              <a:path w="113029" h="108585">
                <a:moveTo>
                  <a:pt x="112864" y="108318"/>
                </a:moveTo>
                <a:lnTo>
                  <a:pt x="56464" y="0"/>
                </a:lnTo>
                <a:lnTo>
                  <a:pt x="0" y="108318"/>
                </a:lnTo>
                <a:lnTo>
                  <a:pt x="112864" y="108318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327653" y="5310111"/>
            <a:ext cx="96520" cy="109855"/>
          </a:xfrm>
          <a:custGeom>
            <a:avLst/>
            <a:gdLst/>
            <a:ahLst/>
            <a:cxnLst/>
            <a:rect l="l" t="t" r="r" b="b"/>
            <a:pathLst>
              <a:path w="96520" h="109854">
                <a:moveTo>
                  <a:pt x="0" y="0"/>
                </a:moveTo>
                <a:lnTo>
                  <a:pt x="96164" y="0"/>
                </a:lnTo>
                <a:lnTo>
                  <a:pt x="96164" y="109829"/>
                </a:lnTo>
                <a:lnTo>
                  <a:pt x="0" y="109829"/>
                </a:lnTo>
                <a:lnTo>
                  <a:pt x="0" y="0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319310" y="5201881"/>
            <a:ext cx="113030" cy="108585"/>
          </a:xfrm>
          <a:custGeom>
            <a:avLst/>
            <a:gdLst/>
            <a:ahLst/>
            <a:cxnLst/>
            <a:rect l="l" t="t" r="r" b="b"/>
            <a:pathLst>
              <a:path w="113029" h="108585">
                <a:moveTo>
                  <a:pt x="56438" y="0"/>
                </a:moveTo>
                <a:lnTo>
                  <a:pt x="0" y="108229"/>
                </a:lnTo>
                <a:lnTo>
                  <a:pt x="112864" y="108229"/>
                </a:lnTo>
                <a:lnTo>
                  <a:pt x="56438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319310" y="5201881"/>
            <a:ext cx="113030" cy="108585"/>
          </a:xfrm>
          <a:custGeom>
            <a:avLst/>
            <a:gdLst/>
            <a:ahLst/>
            <a:cxnLst/>
            <a:rect l="l" t="t" r="r" b="b"/>
            <a:pathLst>
              <a:path w="113029" h="108585">
                <a:moveTo>
                  <a:pt x="112864" y="108229"/>
                </a:moveTo>
                <a:lnTo>
                  <a:pt x="56438" y="0"/>
                </a:lnTo>
                <a:lnTo>
                  <a:pt x="0" y="108229"/>
                </a:lnTo>
                <a:lnTo>
                  <a:pt x="112864" y="108229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000629" y="5310657"/>
            <a:ext cx="96520" cy="109855"/>
          </a:xfrm>
          <a:custGeom>
            <a:avLst/>
            <a:gdLst/>
            <a:ahLst/>
            <a:cxnLst/>
            <a:rect l="l" t="t" r="r" b="b"/>
            <a:pathLst>
              <a:path w="96519" h="109854">
                <a:moveTo>
                  <a:pt x="0" y="0"/>
                </a:moveTo>
                <a:lnTo>
                  <a:pt x="96113" y="0"/>
                </a:lnTo>
                <a:lnTo>
                  <a:pt x="96113" y="109829"/>
                </a:lnTo>
                <a:lnTo>
                  <a:pt x="0" y="109829"/>
                </a:lnTo>
                <a:lnTo>
                  <a:pt x="0" y="0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992234" y="5202313"/>
            <a:ext cx="113030" cy="108585"/>
          </a:xfrm>
          <a:custGeom>
            <a:avLst/>
            <a:gdLst/>
            <a:ahLst/>
            <a:cxnLst/>
            <a:rect l="l" t="t" r="r" b="b"/>
            <a:pathLst>
              <a:path w="113030" h="108585">
                <a:moveTo>
                  <a:pt x="56438" y="0"/>
                </a:moveTo>
                <a:lnTo>
                  <a:pt x="0" y="108343"/>
                </a:lnTo>
                <a:lnTo>
                  <a:pt x="112864" y="108343"/>
                </a:lnTo>
                <a:lnTo>
                  <a:pt x="56438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992234" y="5202313"/>
            <a:ext cx="113030" cy="108585"/>
          </a:xfrm>
          <a:custGeom>
            <a:avLst/>
            <a:gdLst/>
            <a:ahLst/>
            <a:cxnLst/>
            <a:rect l="l" t="t" r="r" b="b"/>
            <a:pathLst>
              <a:path w="113030" h="108585">
                <a:moveTo>
                  <a:pt x="112864" y="108343"/>
                </a:moveTo>
                <a:lnTo>
                  <a:pt x="56438" y="0"/>
                </a:lnTo>
                <a:lnTo>
                  <a:pt x="0" y="108343"/>
                </a:lnTo>
                <a:lnTo>
                  <a:pt x="112864" y="108343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673553" y="5310035"/>
            <a:ext cx="96520" cy="109855"/>
          </a:xfrm>
          <a:custGeom>
            <a:avLst/>
            <a:gdLst/>
            <a:ahLst/>
            <a:cxnLst/>
            <a:rect l="l" t="t" r="r" b="b"/>
            <a:pathLst>
              <a:path w="96519" h="109854">
                <a:moveTo>
                  <a:pt x="0" y="0"/>
                </a:moveTo>
                <a:lnTo>
                  <a:pt x="96138" y="0"/>
                </a:lnTo>
                <a:lnTo>
                  <a:pt x="96138" y="109778"/>
                </a:lnTo>
                <a:lnTo>
                  <a:pt x="0" y="109778"/>
                </a:lnTo>
                <a:lnTo>
                  <a:pt x="0" y="0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665183" y="5201704"/>
            <a:ext cx="113030" cy="108585"/>
          </a:xfrm>
          <a:custGeom>
            <a:avLst/>
            <a:gdLst/>
            <a:ahLst/>
            <a:cxnLst/>
            <a:rect l="l" t="t" r="r" b="b"/>
            <a:pathLst>
              <a:path w="113030" h="108585">
                <a:moveTo>
                  <a:pt x="56413" y="0"/>
                </a:moveTo>
                <a:lnTo>
                  <a:pt x="0" y="108331"/>
                </a:lnTo>
                <a:lnTo>
                  <a:pt x="112864" y="108331"/>
                </a:lnTo>
                <a:lnTo>
                  <a:pt x="56413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665183" y="5201704"/>
            <a:ext cx="113030" cy="108585"/>
          </a:xfrm>
          <a:custGeom>
            <a:avLst/>
            <a:gdLst/>
            <a:ahLst/>
            <a:cxnLst/>
            <a:rect l="l" t="t" r="r" b="b"/>
            <a:pathLst>
              <a:path w="113030" h="108585">
                <a:moveTo>
                  <a:pt x="112864" y="108331"/>
                </a:moveTo>
                <a:lnTo>
                  <a:pt x="56413" y="0"/>
                </a:lnTo>
                <a:lnTo>
                  <a:pt x="0" y="108331"/>
                </a:lnTo>
                <a:lnTo>
                  <a:pt x="112864" y="108331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346502" y="5310466"/>
            <a:ext cx="96520" cy="109855"/>
          </a:xfrm>
          <a:custGeom>
            <a:avLst/>
            <a:gdLst/>
            <a:ahLst/>
            <a:cxnLst/>
            <a:rect l="l" t="t" r="r" b="b"/>
            <a:pathLst>
              <a:path w="96519" h="109854">
                <a:moveTo>
                  <a:pt x="0" y="0"/>
                </a:moveTo>
                <a:lnTo>
                  <a:pt x="96138" y="0"/>
                </a:lnTo>
                <a:lnTo>
                  <a:pt x="96138" y="109829"/>
                </a:lnTo>
                <a:lnTo>
                  <a:pt x="0" y="109829"/>
                </a:lnTo>
                <a:lnTo>
                  <a:pt x="0" y="0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338158" y="5202148"/>
            <a:ext cx="113030" cy="108585"/>
          </a:xfrm>
          <a:custGeom>
            <a:avLst/>
            <a:gdLst/>
            <a:ahLst/>
            <a:cxnLst/>
            <a:rect l="l" t="t" r="r" b="b"/>
            <a:pathLst>
              <a:path w="113030" h="108585">
                <a:moveTo>
                  <a:pt x="56438" y="0"/>
                </a:moveTo>
                <a:lnTo>
                  <a:pt x="0" y="108331"/>
                </a:lnTo>
                <a:lnTo>
                  <a:pt x="112839" y="108331"/>
                </a:lnTo>
                <a:lnTo>
                  <a:pt x="56438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338158" y="5202148"/>
            <a:ext cx="113030" cy="108585"/>
          </a:xfrm>
          <a:custGeom>
            <a:avLst/>
            <a:gdLst/>
            <a:ahLst/>
            <a:cxnLst/>
            <a:rect l="l" t="t" r="r" b="b"/>
            <a:pathLst>
              <a:path w="113030" h="108585">
                <a:moveTo>
                  <a:pt x="112839" y="108331"/>
                </a:moveTo>
                <a:lnTo>
                  <a:pt x="56438" y="0"/>
                </a:lnTo>
                <a:lnTo>
                  <a:pt x="0" y="108331"/>
                </a:lnTo>
                <a:lnTo>
                  <a:pt x="112839" y="108331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019452" y="5309819"/>
            <a:ext cx="96520" cy="109855"/>
          </a:xfrm>
          <a:custGeom>
            <a:avLst/>
            <a:gdLst/>
            <a:ahLst/>
            <a:cxnLst/>
            <a:rect l="l" t="t" r="r" b="b"/>
            <a:pathLst>
              <a:path w="96519" h="109854">
                <a:moveTo>
                  <a:pt x="0" y="0"/>
                </a:moveTo>
                <a:lnTo>
                  <a:pt x="96113" y="0"/>
                </a:lnTo>
                <a:lnTo>
                  <a:pt x="96113" y="109804"/>
                </a:lnTo>
                <a:lnTo>
                  <a:pt x="0" y="109804"/>
                </a:lnTo>
                <a:lnTo>
                  <a:pt x="0" y="0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011083" y="5201526"/>
            <a:ext cx="113030" cy="108585"/>
          </a:xfrm>
          <a:custGeom>
            <a:avLst/>
            <a:gdLst/>
            <a:ahLst/>
            <a:cxnLst/>
            <a:rect l="l" t="t" r="r" b="b"/>
            <a:pathLst>
              <a:path w="113030" h="108585">
                <a:moveTo>
                  <a:pt x="56413" y="0"/>
                </a:moveTo>
                <a:lnTo>
                  <a:pt x="0" y="108292"/>
                </a:lnTo>
                <a:lnTo>
                  <a:pt x="112864" y="108292"/>
                </a:lnTo>
                <a:lnTo>
                  <a:pt x="56413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011083" y="5201526"/>
            <a:ext cx="113030" cy="108585"/>
          </a:xfrm>
          <a:custGeom>
            <a:avLst/>
            <a:gdLst/>
            <a:ahLst/>
            <a:cxnLst/>
            <a:rect l="l" t="t" r="r" b="b"/>
            <a:pathLst>
              <a:path w="113030" h="108585">
                <a:moveTo>
                  <a:pt x="112864" y="108292"/>
                </a:moveTo>
                <a:lnTo>
                  <a:pt x="56413" y="0"/>
                </a:lnTo>
                <a:lnTo>
                  <a:pt x="0" y="108292"/>
                </a:lnTo>
                <a:lnTo>
                  <a:pt x="112864" y="108292"/>
                </a:lnTo>
                <a:close/>
              </a:path>
            </a:pathLst>
          </a:custGeom>
          <a:ln w="11607">
            <a:solidFill>
              <a:srgbClr val="242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067496" y="2566758"/>
            <a:ext cx="327660" cy="2635250"/>
          </a:xfrm>
          <a:custGeom>
            <a:avLst/>
            <a:gdLst/>
            <a:ahLst/>
            <a:cxnLst/>
            <a:rect l="l" t="t" r="r" b="b"/>
            <a:pathLst>
              <a:path w="327660" h="2635250">
                <a:moveTo>
                  <a:pt x="0" y="2634754"/>
                </a:moveTo>
                <a:lnTo>
                  <a:pt x="327050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067496" y="2566276"/>
            <a:ext cx="654685" cy="2635250"/>
          </a:xfrm>
          <a:custGeom>
            <a:avLst/>
            <a:gdLst/>
            <a:ahLst/>
            <a:cxnLst/>
            <a:rect l="l" t="t" r="r" b="b"/>
            <a:pathLst>
              <a:path w="654685" h="2635250">
                <a:moveTo>
                  <a:pt x="0" y="2635237"/>
                </a:moveTo>
                <a:lnTo>
                  <a:pt x="654100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394546" y="2566758"/>
            <a:ext cx="327025" cy="2635250"/>
          </a:xfrm>
          <a:custGeom>
            <a:avLst/>
            <a:gdLst/>
            <a:ahLst/>
            <a:cxnLst/>
            <a:rect l="l" t="t" r="r" b="b"/>
            <a:pathLst>
              <a:path w="327025" h="2635250">
                <a:moveTo>
                  <a:pt x="0" y="2634754"/>
                </a:moveTo>
                <a:lnTo>
                  <a:pt x="327025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394546" y="2566276"/>
            <a:ext cx="654685" cy="2635250"/>
          </a:xfrm>
          <a:custGeom>
            <a:avLst/>
            <a:gdLst/>
            <a:ahLst/>
            <a:cxnLst/>
            <a:rect l="l" t="t" r="r" b="b"/>
            <a:pathLst>
              <a:path w="654685" h="2635250">
                <a:moveTo>
                  <a:pt x="0" y="2635237"/>
                </a:moveTo>
                <a:lnTo>
                  <a:pt x="654075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394546" y="2566758"/>
            <a:ext cx="319405" cy="2602865"/>
          </a:xfrm>
          <a:custGeom>
            <a:avLst/>
            <a:gdLst/>
            <a:ahLst/>
            <a:cxnLst/>
            <a:rect l="l" t="t" r="r" b="b"/>
            <a:pathLst>
              <a:path w="319405" h="2602865">
                <a:moveTo>
                  <a:pt x="319062" y="2602534"/>
                </a:moveTo>
                <a:lnTo>
                  <a:pt x="0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721571" y="2566758"/>
            <a:ext cx="327660" cy="2635250"/>
          </a:xfrm>
          <a:custGeom>
            <a:avLst/>
            <a:gdLst/>
            <a:ahLst/>
            <a:cxnLst/>
            <a:rect l="l" t="t" r="r" b="b"/>
            <a:pathLst>
              <a:path w="327660" h="2635250">
                <a:moveTo>
                  <a:pt x="0" y="2634754"/>
                </a:moveTo>
                <a:lnTo>
                  <a:pt x="327050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721571" y="2566276"/>
            <a:ext cx="654685" cy="2635250"/>
          </a:xfrm>
          <a:custGeom>
            <a:avLst/>
            <a:gdLst/>
            <a:ahLst/>
            <a:cxnLst/>
            <a:rect l="l" t="t" r="r" b="b"/>
            <a:pathLst>
              <a:path w="654685" h="2635250">
                <a:moveTo>
                  <a:pt x="0" y="2635237"/>
                </a:moveTo>
                <a:lnTo>
                  <a:pt x="654151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702761" y="2566936"/>
            <a:ext cx="654685" cy="2635885"/>
          </a:xfrm>
          <a:custGeom>
            <a:avLst/>
            <a:gdLst/>
            <a:ahLst/>
            <a:cxnLst/>
            <a:rect l="l" t="t" r="r" b="b"/>
            <a:pathLst>
              <a:path w="654685" h="2635885">
                <a:moveTo>
                  <a:pt x="654126" y="2635745"/>
                </a:moveTo>
                <a:lnTo>
                  <a:pt x="0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708425" y="2566441"/>
            <a:ext cx="321945" cy="2602865"/>
          </a:xfrm>
          <a:custGeom>
            <a:avLst/>
            <a:gdLst/>
            <a:ahLst/>
            <a:cxnLst/>
            <a:rect l="l" t="t" r="r" b="b"/>
            <a:pathLst>
              <a:path w="321945" h="2602865">
                <a:moveTo>
                  <a:pt x="0" y="2602852"/>
                </a:moveTo>
                <a:lnTo>
                  <a:pt x="321373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042411" y="2580208"/>
            <a:ext cx="327025" cy="2635250"/>
          </a:xfrm>
          <a:custGeom>
            <a:avLst/>
            <a:gdLst/>
            <a:ahLst/>
            <a:cxnLst/>
            <a:rect l="l" t="t" r="r" b="b"/>
            <a:pathLst>
              <a:path w="327025" h="2635250">
                <a:moveTo>
                  <a:pt x="0" y="2634716"/>
                </a:moveTo>
                <a:lnTo>
                  <a:pt x="327025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042411" y="2579700"/>
            <a:ext cx="654685" cy="2635250"/>
          </a:xfrm>
          <a:custGeom>
            <a:avLst/>
            <a:gdLst/>
            <a:ahLst/>
            <a:cxnLst/>
            <a:rect l="l" t="t" r="r" b="b"/>
            <a:pathLst>
              <a:path w="654685" h="2635250">
                <a:moveTo>
                  <a:pt x="0" y="2635224"/>
                </a:moveTo>
                <a:lnTo>
                  <a:pt x="654100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023588" y="2580373"/>
            <a:ext cx="333375" cy="2589530"/>
          </a:xfrm>
          <a:custGeom>
            <a:avLst/>
            <a:gdLst/>
            <a:ahLst/>
            <a:cxnLst/>
            <a:rect l="l" t="t" r="r" b="b"/>
            <a:pathLst>
              <a:path w="333375" h="2589529">
                <a:moveTo>
                  <a:pt x="333298" y="2588920"/>
                </a:moveTo>
                <a:lnTo>
                  <a:pt x="0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067496" y="2556167"/>
            <a:ext cx="327660" cy="2646045"/>
          </a:xfrm>
          <a:custGeom>
            <a:avLst/>
            <a:gdLst/>
            <a:ahLst/>
            <a:cxnLst/>
            <a:rect l="l" t="t" r="r" b="b"/>
            <a:pathLst>
              <a:path w="327660" h="2646045">
                <a:moveTo>
                  <a:pt x="327101" y="2645968"/>
                </a:moveTo>
                <a:lnTo>
                  <a:pt x="0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023588" y="2580208"/>
            <a:ext cx="327025" cy="2635250"/>
          </a:xfrm>
          <a:custGeom>
            <a:avLst/>
            <a:gdLst/>
            <a:ahLst/>
            <a:cxnLst/>
            <a:rect l="l" t="t" r="r" b="b"/>
            <a:pathLst>
              <a:path w="327025" h="2635250">
                <a:moveTo>
                  <a:pt x="0" y="2634716"/>
                </a:moveTo>
                <a:lnTo>
                  <a:pt x="326999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702786" y="2567038"/>
            <a:ext cx="321310" cy="2648585"/>
          </a:xfrm>
          <a:custGeom>
            <a:avLst/>
            <a:gdLst/>
            <a:ahLst/>
            <a:cxnLst/>
            <a:rect l="l" t="t" r="r" b="b"/>
            <a:pathLst>
              <a:path w="321310" h="2648585">
                <a:moveTo>
                  <a:pt x="320801" y="2648229"/>
                </a:moveTo>
                <a:lnTo>
                  <a:pt x="0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703345" y="2612415"/>
            <a:ext cx="649605" cy="2596515"/>
          </a:xfrm>
          <a:custGeom>
            <a:avLst/>
            <a:gdLst/>
            <a:ahLst/>
            <a:cxnLst/>
            <a:rect l="l" t="t" r="r" b="b"/>
            <a:pathLst>
              <a:path w="649604" h="2596515">
                <a:moveTo>
                  <a:pt x="0" y="2596273"/>
                </a:moveTo>
                <a:lnTo>
                  <a:pt x="649312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702799" y="2580208"/>
            <a:ext cx="327025" cy="2635250"/>
          </a:xfrm>
          <a:custGeom>
            <a:avLst/>
            <a:gdLst/>
            <a:ahLst/>
            <a:cxnLst/>
            <a:rect l="l" t="t" r="r" b="b"/>
            <a:pathLst>
              <a:path w="327025" h="2635250">
                <a:moveTo>
                  <a:pt x="0" y="2634716"/>
                </a:moveTo>
                <a:lnTo>
                  <a:pt x="326999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702799" y="2579700"/>
            <a:ext cx="654685" cy="2635250"/>
          </a:xfrm>
          <a:custGeom>
            <a:avLst/>
            <a:gdLst/>
            <a:ahLst/>
            <a:cxnLst/>
            <a:rect l="l" t="t" r="r" b="b"/>
            <a:pathLst>
              <a:path w="654685" h="2635250">
                <a:moveTo>
                  <a:pt x="0" y="2635224"/>
                </a:moveTo>
                <a:lnTo>
                  <a:pt x="654100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721571" y="2549423"/>
            <a:ext cx="304165" cy="2620010"/>
          </a:xfrm>
          <a:custGeom>
            <a:avLst/>
            <a:gdLst/>
            <a:ahLst/>
            <a:cxnLst/>
            <a:rect l="l" t="t" r="r" b="b"/>
            <a:pathLst>
              <a:path w="304164" h="2620010">
                <a:moveTo>
                  <a:pt x="304050" y="2619870"/>
                </a:moveTo>
                <a:lnTo>
                  <a:pt x="0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394534" y="2549423"/>
            <a:ext cx="648335" cy="2665730"/>
          </a:xfrm>
          <a:custGeom>
            <a:avLst/>
            <a:gdLst/>
            <a:ahLst/>
            <a:cxnLst/>
            <a:rect l="l" t="t" r="r" b="b"/>
            <a:pathLst>
              <a:path w="648335" h="2665729">
                <a:moveTo>
                  <a:pt x="647877" y="2665501"/>
                </a:moveTo>
                <a:lnTo>
                  <a:pt x="0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375723" y="2573489"/>
            <a:ext cx="327660" cy="2635250"/>
          </a:xfrm>
          <a:custGeom>
            <a:avLst/>
            <a:gdLst/>
            <a:ahLst/>
            <a:cxnLst/>
            <a:rect l="l" t="t" r="r" b="b"/>
            <a:pathLst>
              <a:path w="327660" h="2635250">
                <a:moveTo>
                  <a:pt x="0" y="2634716"/>
                </a:moveTo>
                <a:lnTo>
                  <a:pt x="327050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029786" y="2573020"/>
            <a:ext cx="327660" cy="2596515"/>
          </a:xfrm>
          <a:custGeom>
            <a:avLst/>
            <a:gdLst/>
            <a:ahLst/>
            <a:cxnLst/>
            <a:rect l="l" t="t" r="r" b="b"/>
            <a:pathLst>
              <a:path w="327660" h="2596515">
                <a:moveTo>
                  <a:pt x="327101" y="2596273"/>
                </a:moveTo>
                <a:lnTo>
                  <a:pt x="0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721571" y="2549423"/>
            <a:ext cx="654685" cy="2659380"/>
          </a:xfrm>
          <a:custGeom>
            <a:avLst/>
            <a:gdLst/>
            <a:ahLst/>
            <a:cxnLst/>
            <a:rect l="l" t="t" r="r" b="b"/>
            <a:pathLst>
              <a:path w="654685" h="2659379">
                <a:moveTo>
                  <a:pt x="654151" y="2658783"/>
                </a:moveTo>
                <a:lnTo>
                  <a:pt x="0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067496" y="2561234"/>
            <a:ext cx="654685" cy="2640965"/>
          </a:xfrm>
          <a:custGeom>
            <a:avLst/>
            <a:gdLst/>
            <a:ahLst/>
            <a:cxnLst/>
            <a:rect l="l" t="t" r="r" b="b"/>
            <a:pathLst>
              <a:path w="654685" h="2640965">
                <a:moveTo>
                  <a:pt x="654100" y="2640469"/>
                </a:moveTo>
                <a:lnTo>
                  <a:pt x="0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053473" y="2558948"/>
            <a:ext cx="654685" cy="2640965"/>
          </a:xfrm>
          <a:custGeom>
            <a:avLst/>
            <a:gdLst/>
            <a:ahLst/>
            <a:cxnLst/>
            <a:rect l="l" t="t" r="r" b="b"/>
            <a:pathLst>
              <a:path w="654685" h="2640965">
                <a:moveTo>
                  <a:pt x="654126" y="2640418"/>
                </a:moveTo>
                <a:lnTo>
                  <a:pt x="0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381400" y="2571013"/>
            <a:ext cx="654685" cy="2640965"/>
          </a:xfrm>
          <a:custGeom>
            <a:avLst/>
            <a:gdLst/>
            <a:ahLst/>
            <a:cxnLst/>
            <a:rect l="l" t="t" r="r" b="b"/>
            <a:pathLst>
              <a:path w="654685" h="2640965">
                <a:moveTo>
                  <a:pt x="654126" y="2640469"/>
                </a:moveTo>
                <a:lnTo>
                  <a:pt x="0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375748" y="2566441"/>
            <a:ext cx="327660" cy="2636520"/>
          </a:xfrm>
          <a:custGeom>
            <a:avLst/>
            <a:gdLst/>
            <a:ahLst/>
            <a:cxnLst/>
            <a:rect l="l" t="t" r="r" b="b"/>
            <a:pathLst>
              <a:path w="327660" h="2636520">
                <a:moveTo>
                  <a:pt x="327050" y="2636024"/>
                </a:moveTo>
                <a:lnTo>
                  <a:pt x="0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375748" y="2567749"/>
            <a:ext cx="657225" cy="2634615"/>
          </a:xfrm>
          <a:custGeom>
            <a:avLst/>
            <a:gdLst/>
            <a:ahLst/>
            <a:cxnLst/>
            <a:rect l="l" t="t" r="r" b="b"/>
            <a:pathLst>
              <a:path w="657225" h="2634615">
                <a:moveTo>
                  <a:pt x="0" y="2634132"/>
                </a:moveTo>
                <a:lnTo>
                  <a:pt x="657047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375748" y="2566454"/>
            <a:ext cx="654685" cy="2635885"/>
          </a:xfrm>
          <a:custGeom>
            <a:avLst/>
            <a:gdLst/>
            <a:ahLst/>
            <a:cxnLst/>
            <a:rect l="l" t="t" r="r" b="b"/>
            <a:pathLst>
              <a:path w="654685" h="2635885">
                <a:moveTo>
                  <a:pt x="654126" y="2635542"/>
                </a:moveTo>
                <a:lnTo>
                  <a:pt x="0" y="0"/>
                </a:lnTo>
              </a:path>
            </a:pathLst>
          </a:custGeom>
          <a:ln w="5803">
            <a:solidFill>
              <a:srgbClr val="E03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580743" y="2644000"/>
            <a:ext cx="353695" cy="2490470"/>
          </a:xfrm>
          <a:custGeom>
            <a:avLst/>
            <a:gdLst/>
            <a:ahLst/>
            <a:cxnLst/>
            <a:rect l="l" t="t" r="r" b="b"/>
            <a:pathLst>
              <a:path w="353694" h="2490470">
                <a:moveTo>
                  <a:pt x="353225" y="2490292"/>
                </a:moveTo>
                <a:lnTo>
                  <a:pt x="0" y="2490292"/>
                </a:lnTo>
                <a:lnTo>
                  <a:pt x="0" y="0"/>
                </a:lnTo>
                <a:lnTo>
                  <a:pt x="353225" y="0"/>
                </a:lnTo>
                <a:lnTo>
                  <a:pt x="353225" y="2490292"/>
                </a:lnTo>
                <a:close/>
              </a:path>
            </a:pathLst>
          </a:custGeom>
          <a:solidFill>
            <a:srgbClr val="242021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2" name="object 112"/>
          <p:cNvGraphicFramePr>
            <a:graphicFrameLocks noGrp="1"/>
          </p:cNvGraphicFramePr>
          <p:nvPr/>
        </p:nvGraphicFramePr>
        <p:xfrm>
          <a:off x="1580743" y="2290775"/>
          <a:ext cx="3301362" cy="31934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5600"/>
                <a:gridCol w="130809"/>
                <a:gridCol w="327025"/>
                <a:gridCol w="327025"/>
                <a:gridCol w="320675"/>
                <a:gridCol w="333375"/>
                <a:gridCol w="327025"/>
                <a:gridCol w="320675"/>
                <a:gridCol w="330200"/>
                <a:gridCol w="173989"/>
                <a:gridCol w="354964"/>
              </a:tblGrid>
              <a:tr h="258445">
                <a:tc rowSpan="1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939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E03234"/>
                      </a:solidFill>
                      <a:prstDash val="solid"/>
                    </a:lnR>
                    <a:solidFill>
                      <a:srgbClr val="242021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solidFill>
                      <a:srgbClr val="242021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solidFill>
                      <a:srgbClr val="242021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solidFill>
                      <a:srgbClr val="242021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solidFill>
                      <a:srgbClr val="242021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solidFill>
                      <a:srgbClr val="242021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solidFill>
                      <a:srgbClr val="242021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12700">
                      <a:solidFill>
                        <a:srgbClr val="E03234"/>
                      </a:solidFill>
                      <a:prstDash val="solid"/>
                    </a:lnR>
                    <a:solidFill>
                      <a:srgbClr val="242021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03234"/>
                      </a:solidFill>
                      <a:prstDash val="solid"/>
                    </a:lnL>
                    <a:solidFill>
                      <a:srgbClr val="242021">
                        <a:alpha val="59999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984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E03234"/>
                      </a:solidFill>
                      <a:prstDash val="solid"/>
                    </a:lnR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12700">
                      <a:solidFill>
                        <a:srgbClr val="E03234"/>
                      </a:solidFill>
                      <a:prstDash val="solid"/>
                    </a:lnR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03234"/>
                      </a:solidFill>
                      <a:prstDash val="solid"/>
                    </a:lnL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 row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42021">
                        <a:alpha val="59999"/>
                      </a:srgbClr>
                    </a:solidFill>
                  </a:tcPr>
                </a:tc>
              </a:tr>
              <a:tr h="3270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1270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03234"/>
                      </a:solidFill>
                      <a:prstDash val="solid"/>
                    </a:lnL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42021">
                        <a:alpha val="59999"/>
                      </a:srgbClr>
                    </a:solidFill>
                  </a:tcPr>
                </a:tc>
              </a:tr>
              <a:tr h="3263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1270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03234"/>
                      </a:solidFill>
                      <a:prstDash val="solid"/>
                    </a:lnL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42021">
                        <a:alpha val="59999"/>
                      </a:srgbClr>
                    </a:solidFill>
                  </a:tcPr>
                </a:tc>
              </a:tr>
              <a:tr h="3206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1270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03234"/>
                      </a:solidFill>
                      <a:prstDash val="solid"/>
                    </a:lnL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42021">
                        <a:alpha val="59999"/>
                      </a:srgbClr>
                    </a:solidFill>
                  </a:tcPr>
                </a:tc>
              </a:tr>
              <a:tr h="3327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1270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03234"/>
                      </a:solidFill>
                      <a:prstDash val="solid"/>
                    </a:lnL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42021">
                        <a:alpha val="59999"/>
                      </a:srgbClr>
                    </a:solidFill>
                  </a:tcPr>
                </a:tc>
              </a:tr>
              <a:tr h="3270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1270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03234"/>
                      </a:solidFill>
                      <a:prstDash val="solid"/>
                    </a:lnL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42021">
                        <a:alpha val="59999"/>
                      </a:srgbClr>
                    </a:solidFill>
                  </a:tcPr>
                </a:tc>
              </a:tr>
              <a:tr h="3206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1270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03234"/>
                      </a:solidFill>
                      <a:prstDash val="solid"/>
                    </a:lnL>
                    <a:lnT w="12700">
                      <a:solidFill>
                        <a:srgbClr val="ECDE50"/>
                      </a:solidFill>
                      <a:prstDash val="solid"/>
                    </a:lnT>
                    <a:lnB w="12700">
                      <a:solidFill>
                        <a:srgbClr val="ECDE5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42021">
                        <a:alpha val="59999"/>
                      </a:srgbClr>
                    </a:solidFill>
                  </a:tcPr>
                </a:tc>
              </a:tr>
              <a:tr h="330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905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905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905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905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905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905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905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12700">
                      <a:solidFill>
                        <a:srgbClr val="E03234"/>
                      </a:solidFill>
                      <a:prstDash val="solid"/>
                    </a:lnR>
                    <a:lnT w="12700">
                      <a:solidFill>
                        <a:srgbClr val="ECDE50"/>
                      </a:solidFill>
                      <a:prstDash val="solid"/>
                    </a:lnT>
                    <a:lnB w="19050">
                      <a:solidFill>
                        <a:srgbClr val="ECDE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03234"/>
                      </a:solidFill>
                      <a:prstDash val="solid"/>
                    </a:lnL>
                    <a:lnT w="12700">
                      <a:solidFill>
                        <a:srgbClr val="ECDE50"/>
                      </a:solidFill>
                      <a:prstDash val="solid"/>
                    </a:lnT>
                    <a:lnB w="19050">
                      <a:solidFill>
                        <a:srgbClr val="ECDE5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42021">
                        <a:alpha val="59999"/>
                      </a:srgbClr>
                    </a:solidFill>
                  </a:tcPr>
                </a:tc>
              </a:tr>
              <a:tr h="1047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E03234"/>
                      </a:solidFill>
                      <a:prstDash val="solid"/>
                    </a:lnR>
                    <a:lnT w="19050">
                      <a:solidFill>
                        <a:srgbClr val="ECDE5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9050">
                      <a:solidFill>
                        <a:srgbClr val="ECDE5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9050">
                      <a:solidFill>
                        <a:srgbClr val="ECDE5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9050">
                      <a:solidFill>
                        <a:srgbClr val="ECDE5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9050">
                      <a:solidFill>
                        <a:srgbClr val="ECDE5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9050">
                      <a:solidFill>
                        <a:srgbClr val="ECDE5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6350">
                      <a:solidFill>
                        <a:srgbClr val="E03234"/>
                      </a:solidFill>
                      <a:prstDash val="solid"/>
                    </a:lnR>
                    <a:lnT w="19050">
                      <a:solidFill>
                        <a:srgbClr val="ECDE5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03234"/>
                      </a:solidFill>
                      <a:prstDash val="solid"/>
                    </a:lnL>
                    <a:lnR w="12700">
                      <a:solidFill>
                        <a:srgbClr val="E03234"/>
                      </a:solidFill>
                      <a:prstDash val="solid"/>
                    </a:lnR>
                    <a:lnT w="19050">
                      <a:solidFill>
                        <a:srgbClr val="ECDE5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E03234"/>
                      </a:solidFill>
                      <a:prstDash val="solid"/>
                    </a:lnL>
                    <a:lnT w="19050">
                      <a:solidFill>
                        <a:srgbClr val="ECDE5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242021">
                        <a:alpha val="59999"/>
                      </a:srgbClr>
                    </a:solidFill>
                  </a:tcPr>
                </a:tc>
              </a:tr>
              <a:tr h="3530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42021">
                        <a:alpha val="59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113" name="object 113"/>
          <p:cNvSpPr/>
          <p:nvPr/>
        </p:nvSpPr>
        <p:spPr>
          <a:xfrm>
            <a:off x="2005279" y="2342146"/>
            <a:ext cx="124447" cy="2297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332329" y="2342832"/>
            <a:ext cx="124472" cy="2297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659379" y="2342311"/>
            <a:ext cx="124472" cy="2297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986430" y="2342984"/>
            <a:ext cx="124472" cy="2297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313455" y="2342464"/>
            <a:ext cx="124523" cy="2297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640480" y="2343124"/>
            <a:ext cx="124498" cy="2297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967607" y="2342616"/>
            <a:ext cx="124447" cy="22978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294632" y="2343264"/>
            <a:ext cx="124472" cy="2297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689468" y="4966957"/>
            <a:ext cx="229743" cy="12444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690103" y="4639855"/>
            <a:ext cx="229730" cy="1244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689607" y="4312805"/>
            <a:ext cx="229755" cy="1244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690242" y="3985742"/>
            <a:ext cx="229781" cy="12451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689747" y="3658704"/>
            <a:ext cx="229781" cy="12454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690433" y="3331679"/>
            <a:ext cx="229717" cy="12444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689900" y="3004616"/>
            <a:ext cx="229781" cy="12444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690573" y="2677604"/>
            <a:ext cx="229755" cy="12442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 txBox="1"/>
          <p:nvPr/>
        </p:nvSpPr>
        <p:spPr>
          <a:xfrm>
            <a:off x="6687807" y="1589783"/>
            <a:ext cx="4286885" cy="4523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300" spc="3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表面光波、觸控感應速度快</a:t>
            </a:r>
            <a:endParaRPr sz="2300">
              <a:latin typeface="Noto Sans CJK JP Regular"/>
              <a:cs typeface="Noto Sans CJK JP Regular"/>
            </a:endParaRPr>
          </a:p>
          <a:p>
            <a:pPr marL="12700" marR="677545">
              <a:lnSpc>
                <a:spcPct val="168800"/>
              </a:lnSpc>
            </a:pPr>
            <a:r>
              <a:rPr sz="2300" spc="2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1發射器對5接收器交叉感應 </a:t>
            </a:r>
            <a:r>
              <a:rPr sz="2300" spc="3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故障率低</a:t>
            </a:r>
            <a:endParaRPr sz="23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1900"/>
              </a:spcBef>
            </a:pPr>
            <a:r>
              <a:rPr sz="2300" spc="1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1</a:t>
            </a:r>
            <a:r>
              <a:rPr sz="2300" spc="3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點到</a:t>
            </a:r>
            <a:r>
              <a:rPr sz="2300" spc="1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48</a:t>
            </a:r>
            <a:r>
              <a:rPr sz="2300" spc="3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點觸控</a:t>
            </a:r>
            <a:endParaRPr sz="2300">
              <a:latin typeface="Noto Sans CJK JP Regular"/>
              <a:cs typeface="Noto Sans CJK JP Regular"/>
            </a:endParaRPr>
          </a:p>
          <a:p>
            <a:pPr marL="12700" marR="715010">
              <a:lnSpc>
                <a:spcPct val="168800"/>
              </a:lnSpc>
            </a:pPr>
            <a:r>
              <a:rPr sz="2300" spc="2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可感應物體大小和遮蔽觸控 </a:t>
            </a:r>
            <a:r>
              <a:rPr sz="2300" spc="3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免驅動免校正，隨插即用</a:t>
            </a:r>
            <a:endParaRPr sz="23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1900"/>
              </a:spcBef>
            </a:pPr>
            <a:r>
              <a:rPr sz="2300" spc="-10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支援</a:t>
            </a:r>
            <a:r>
              <a:rPr sz="2300" spc="-7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WINDOWS</a:t>
            </a:r>
            <a:r>
              <a:rPr sz="2300" spc="-10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、</a:t>
            </a:r>
            <a:r>
              <a:rPr sz="2300" spc="-6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ANDROID</a:t>
            </a:r>
            <a:r>
              <a:rPr sz="2300" spc="-10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、</a:t>
            </a:r>
            <a:r>
              <a:rPr sz="2300" spc="-7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MAC</a:t>
            </a:r>
            <a:endParaRPr sz="23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1900"/>
              </a:spcBef>
            </a:pPr>
            <a:r>
              <a:rPr sz="2300" spc="3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先進抗外光技術</a:t>
            </a:r>
            <a:endParaRPr sz="2300">
              <a:latin typeface="Noto Sans CJK JP Regular"/>
              <a:cs typeface="Noto Sans CJK JP Regular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6296888" y="1628863"/>
            <a:ext cx="330835" cy="332105"/>
          </a:xfrm>
          <a:custGeom>
            <a:avLst/>
            <a:gdLst/>
            <a:ahLst/>
            <a:cxnLst/>
            <a:rect l="l" t="t" r="r" b="b"/>
            <a:pathLst>
              <a:path w="330834" h="332105">
                <a:moveTo>
                  <a:pt x="283819" y="0"/>
                </a:moveTo>
                <a:lnTo>
                  <a:pt x="46507" y="0"/>
                </a:lnTo>
                <a:lnTo>
                  <a:pt x="28449" y="3667"/>
                </a:lnTo>
                <a:lnTo>
                  <a:pt x="13662" y="13652"/>
                </a:lnTo>
                <a:lnTo>
                  <a:pt x="3669" y="28428"/>
                </a:lnTo>
                <a:lnTo>
                  <a:pt x="0" y="46469"/>
                </a:lnTo>
                <a:lnTo>
                  <a:pt x="0" y="285394"/>
                </a:lnTo>
                <a:lnTo>
                  <a:pt x="3669" y="303440"/>
                </a:lnTo>
                <a:lnTo>
                  <a:pt x="13662" y="318215"/>
                </a:lnTo>
                <a:lnTo>
                  <a:pt x="28449" y="328197"/>
                </a:lnTo>
                <a:lnTo>
                  <a:pt x="46507" y="331863"/>
                </a:lnTo>
                <a:lnTo>
                  <a:pt x="283819" y="331863"/>
                </a:lnTo>
                <a:lnTo>
                  <a:pt x="301853" y="328197"/>
                </a:lnTo>
                <a:lnTo>
                  <a:pt x="316625" y="318215"/>
                </a:lnTo>
                <a:lnTo>
                  <a:pt x="326608" y="303440"/>
                </a:lnTo>
                <a:lnTo>
                  <a:pt x="330276" y="285394"/>
                </a:lnTo>
                <a:lnTo>
                  <a:pt x="330276" y="46469"/>
                </a:lnTo>
                <a:lnTo>
                  <a:pt x="326608" y="28428"/>
                </a:lnTo>
                <a:lnTo>
                  <a:pt x="316625" y="13652"/>
                </a:lnTo>
                <a:lnTo>
                  <a:pt x="301853" y="3667"/>
                </a:lnTo>
                <a:lnTo>
                  <a:pt x="283819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305968" y="1644319"/>
            <a:ext cx="321945" cy="318770"/>
          </a:xfrm>
          <a:custGeom>
            <a:avLst/>
            <a:gdLst/>
            <a:ahLst/>
            <a:cxnLst/>
            <a:rect l="l" t="t" r="r" b="b"/>
            <a:pathLst>
              <a:path w="321945" h="318769">
                <a:moveTo>
                  <a:pt x="309245" y="0"/>
                </a:moveTo>
                <a:lnTo>
                  <a:pt x="276721" y="32390"/>
                </a:lnTo>
                <a:lnTo>
                  <a:pt x="249894" y="58337"/>
                </a:lnTo>
                <a:lnTo>
                  <a:pt x="214376" y="91475"/>
                </a:lnTo>
                <a:lnTo>
                  <a:pt x="155778" y="145440"/>
                </a:lnTo>
                <a:lnTo>
                  <a:pt x="0" y="297370"/>
                </a:lnTo>
                <a:lnTo>
                  <a:pt x="10752" y="310798"/>
                </a:lnTo>
                <a:lnTo>
                  <a:pt x="19489" y="317258"/>
                </a:lnTo>
                <a:lnTo>
                  <a:pt x="30848" y="318537"/>
                </a:lnTo>
                <a:lnTo>
                  <a:pt x="49466" y="316420"/>
                </a:lnTo>
                <a:lnTo>
                  <a:pt x="274739" y="316420"/>
                </a:lnTo>
                <a:lnTo>
                  <a:pt x="302018" y="312836"/>
                </a:lnTo>
                <a:lnTo>
                  <a:pt x="315950" y="306800"/>
                </a:lnTo>
                <a:lnTo>
                  <a:pt x="320891" y="293953"/>
                </a:lnTo>
                <a:lnTo>
                  <a:pt x="321195" y="269938"/>
                </a:lnTo>
                <a:lnTo>
                  <a:pt x="321195" y="47104"/>
                </a:lnTo>
                <a:lnTo>
                  <a:pt x="321685" y="42176"/>
                </a:lnTo>
                <a:lnTo>
                  <a:pt x="321506" y="30038"/>
                </a:lnTo>
                <a:lnTo>
                  <a:pt x="318184" y="14657"/>
                </a:lnTo>
                <a:lnTo>
                  <a:pt x="309245" y="0"/>
                </a:lnTo>
                <a:close/>
              </a:path>
            </a:pathLst>
          </a:custGeom>
          <a:solidFill>
            <a:srgbClr val="F37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429921" y="1767992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31826" y="0"/>
                </a:moveTo>
                <a:lnTo>
                  <a:pt x="19432" y="2501"/>
                </a:lnTo>
                <a:lnTo>
                  <a:pt x="9317" y="9321"/>
                </a:lnTo>
                <a:lnTo>
                  <a:pt x="2499" y="19438"/>
                </a:lnTo>
                <a:lnTo>
                  <a:pt x="0" y="31826"/>
                </a:lnTo>
                <a:lnTo>
                  <a:pt x="2499" y="44208"/>
                </a:lnTo>
                <a:lnTo>
                  <a:pt x="9317" y="54325"/>
                </a:lnTo>
                <a:lnTo>
                  <a:pt x="19432" y="61149"/>
                </a:lnTo>
                <a:lnTo>
                  <a:pt x="31826" y="63652"/>
                </a:lnTo>
                <a:lnTo>
                  <a:pt x="44219" y="61149"/>
                </a:lnTo>
                <a:lnTo>
                  <a:pt x="54335" y="54325"/>
                </a:lnTo>
                <a:lnTo>
                  <a:pt x="61153" y="44208"/>
                </a:lnTo>
                <a:lnTo>
                  <a:pt x="63652" y="31826"/>
                </a:lnTo>
                <a:lnTo>
                  <a:pt x="61153" y="19438"/>
                </a:lnTo>
                <a:lnTo>
                  <a:pt x="54335" y="9321"/>
                </a:lnTo>
                <a:lnTo>
                  <a:pt x="44219" y="2501"/>
                </a:lnTo>
                <a:lnTo>
                  <a:pt x="318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535419" y="1799818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026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353619" y="1799818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026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462039" y="1873199"/>
            <a:ext cx="0" cy="35560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039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462039" y="1691424"/>
            <a:ext cx="0" cy="35560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039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385369" y="185171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24752" y="0"/>
                </a:moveTo>
                <a:lnTo>
                  <a:pt x="0" y="24752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513906" y="172317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24752" y="0"/>
                </a:moveTo>
                <a:lnTo>
                  <a:pt x="0" y="24765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385991" y="1728508"/>
            <a:ext cx="25400" cy="24765"/>
          </a:xfrm>
          <a:custGeom>
            <a:avLst/>
            <a:gdLst/>
            <a:ahLst/>
            <a:cxnLst/>
            <a:rect l="l" t="t" r="r" b="b"/>
            <a:pathLst>
              <a:path w="25400" h="24764">
                <a:moveTo>
                  <a:pt x="24777" y="24764"/>
                </a:moveTo>
                <a:lnTo>
                  <a:pt x="0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514528" y="185704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24777" y="24777"/>
                </a:moveTo>
                <a:lnTo>
                  <a:pt x="0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296888" y="2223630"/>
            <a:ext cx="330835" cy="332105"/>
          </a:xfrm>
          <a:custGeom>
            <a:avLst/>
            <a:gdLst/>
            <a:ahLst/>
            <a:cxnLst/>
            <a:rect l="l" t="t" r="r" b="b"/>
            <a:pathLst>
              <a:path w="330834" h="332105">
                <a:moveTo>
                  <a:pt x="283819" y="0"/>
                </a:moveTo>
                <a:lnTo>
                  <a:pt x="46507" y="0"/>
                </a:lnTo>
                <a:lnTo>
                  <a:pt x="28449" y="3667"/>
                </a:lnTo>
                <a:lnTo>
                  <a:pt x="13662" y="13652"/>
                </a:lnTo>
                <a:lnTo>
                  <a:pt x="3669" y="28428"/>
                </a:lnTo>
                <a:lnTo>
                  <a:pt x="0" y="46469"/>
                </a:lnTo>
                <a:lnTo>
                  <a:pt x="0" y="285394"/>
                </a:lnTo>
                <a:lnTo>
                  <a:pt x="3669" y="303440"/>
                </a:lnTo>
                <a:lnTo>
                  <a:pt x="13662" y="318215"/>
                </a:lnTo>
                <a:lnTo>
                  <a:pt x="28449" y="328197"/>
                </a:lnTo>
                <a:lnTo>
                  <a:pt x="46507" y="331863"/>
                </a:lnTo>
                <a:lnTo>
                  <a:pt x="283819" y="331863"/>
                </a:lnTo>
                <a:lnTo>
                  <a:pt x="301853" y="328197"/>
                </a:lnTo>
                <a:lnTo>
                  <a:pt x="316625" y="318215"/>
                </a:lnTo>
                <a:lnTo>
                  <a:pt x="326608" y="303440"/>
                </a:lnTo>
                <a:lnTo>
                  <a:pt x="330276" y="285394"/>
                </a:lnTo>
                <a:lnTo>
                  <a:pt x="330276" y="46469"/>
                </a:lnTo>
                <a:lnTo>
                  <a:pt x="326608" y="28428"/>
                </a:lnTo>
                <a:lnTo>
                  <a:pt x="316625" y="13652"/>
                </a:lnTo>
                <a:lnTo>
                  <a:pt x="301853" y="3667"/>
                </a:lnTo>
                <a:lnTo>
                  <a:pt x="283819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305968" y="2239086"/>
            <a:ext cx="321945" cy="318770"/>
          </a:xfrm>
          <a:custGeom>
            <a:avLst/>
            <a:gdLst/>
            <a:ahLst/>
            <a:cxnLst/>
            <a:rect l="l" t="t" r="r" b="b"/>
            <a:pathLst>
              <a:path w="321945" h="318769">
                <a:moveTo>
                  <a:pt x="309245" y="0"/>
                </a:moveTo>
                <a:lnTo>
                  <a:pt x="276721" y="32390"/>
                </a:lnTo>
                <a:lnTo>
                  <a:pt x="249894" y="58339"/>
                </a:lnTo>
                <a:lnTo>
                  <a:pt x="214376" y="91481"/>
                </a:lnTo>
                <a:lnTo>
                  <a:pt x="155778" y="145453"/>
                </a:lnTo>
                <a:lnTo>
                  <a:pt x="0" y="297370"/>
                </a:lnTo>
                <a:lnTo>
                  <a:pt x="10752" y="310798"/>
                </a:lnTo>
                <a:lnTo>
                  <a:pt x="19489" y="317258"/>
                </a:lnTo>
                <a:lnTo>
                  <a:pt x="30848" y="318537"/>
                </a:lnTo>
                <a:lnTo>
                  <a:pt x="49466" y="316420"/>
                </a:lnTo>
                <a:lnTo>
                  <a:pt x="274739" y="316420"/>
                </a:lnTo>
                <a:lnTo>
                  <a:pt x="302018" y="312836"/>
                </a:lnTo>
                <a:lnTo>
                  <a:pt x="315950" y="306800"/>
                </a:lnTo>
                <a:lnTo>
                  <a:pt x="320891" y="293953"/>
                </a:lnTo>
                <a:lnTo>
                  <a:pt x="321195" y="269938"/>
                </a:lnTo>
                <a:lnTo>
                  <a:pt x="321195" y="47104"/>
                </a:lnTo>
                <a:lnTo>
                  <a:pt x="321685" y="42176"/>
                </a:lnTo>
                <a:lnTo>
                  <a:pt x="321506" y="30038"/>
                </a:lnTo>
                <a:lnTo>
                  <a:pt x="318184" y="14657"/>
                </a:lnTo>
                <a:lnTo>
                  <a:pt x="309245" y="0"/>
                </a:lnTo>
                <a:close/>
              </a:path>
            </a:pathLst>
          </a:custGeom>
          <a:solidFill>
            <a:srgbClr val="F37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429921" y="2362758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31826" y="0"/>
                </a:moveTo>
                <a:lnTo>
                  <a:pt x="19432" y="2501"/>
                </a:lnTo>
                <a:lnTo>
                  <a:pt x="9317" y="9321"/>
                </a:lnTo>
                <a:lnTo>
                  <a:pt x="2499" y="19438"/>
                </a:lnTo>
                <a:lnTo>
                  <a:pt x="0" y="31826"/>
                </a:lnTo>
                <a:lnTo>
                  <a:pt x="2499" y="44214"/>
                </a:lnTo>
                <a:lnTo>
                  <a:pt x="9317" y="54330"/>
                </a:lnTo>
                <a:lnTo>
                  <a:pt x="19432" y="61151"/>
                </a:lnTo>
                <a:lnTo>
                  <a:pt x="31826" y="63652"/>
                </a:lnTo>
                <a:lnTo>
                  <a:pt x="44219" y="61151"/>
                </a:lnTo>
                <a:lnTo>
                  <a:pt x="54335" y="54330"/>
                </a:lnTo>
                <a:lnTo>
                  <a:pt x="61153" y="44214"/>
                </a:lnTo>
                <a:lnTo>
                  <a:pt x="63652" y="31826"/>
                </a:lnTo>
                <a:lnTo>
                  <a:pt x="61153" y="19438"/>
                </a:lnTo>
                <a:lnTo>
                  <a:pt x="54335" y="9321"/>
                </a:lnTo>
                <a:lnTo>
                  <a:pt x="44219" y="2501"/>
                </a:lnTo>
                <a:lnTo>
                  <a:pt x="318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535419" y="2394585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026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353619" y="2394585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026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462039" y="2467965"/>
            <a:ext cx="0" cy="35560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039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462039" y="2286190"/>
            <a:ext cx="0" cy="35560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039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385369" y="244647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24752" y="0"/>
                </a:moveTo>
                <a:lnTo>
                  <a:pt x="0" y="24765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513906" y="2317940"/>
            <a:ext cx="24765" cy="25400"/>
          </a:xfrm>
          <a:custGeom>
            <a:avLst/>
            <a:gdLst/>
            <a:ahLst/>
            <a:cxnLst/>
            <a:rect l="l" t="t" r="r" b="b"/>
            <a:pathLst>
              <a:path w="24765" h="25400">
                <a:moveTo>
                  <a:pt x="24752" y="0"/>
                </a:moveTo>
                <a:lnTo>
                  <a:pt x="0" y="24777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385991" y="2323274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24777" y="24777"/>
                </a:moveTo>
                <a:lnTo>
                  <a:pt x="0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514528" y="245181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24777" y="24777"/>
                </a:moveTo>
                <a:lnTo>
                  <a:pt x="0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296888" y="2818396"/>
            <a:ext cx="330835" cy="332105"/>
          </a:xfrm>
          <a:custGeom>
            <a:avLst/>
            <a:gdLst/>
            <a:ahLst/>
            <a:cxnLst/>
            <a:rect l="l" t="t" r="r" b="b"/>
            <a:pathLst>
              <a:path w="330834" h="332105">
                <a:moveTo>
                  <a:pt x="283819" y="0"/>
                </a:moveTo>
                <a:lnTo>
                  <a:pt x="46507" y="0"/>
                </a:lnTo>
                <a:lnTo>
                  <a:pt x="28449" y="3669"/>
                </a:lnTo>
                <a:lnTo>
                  <a:pt x="13662" y="13657"/>
                </a:lnTo>
                <a:lnTo>
                  <a:pt x="3669" y="28433"/>
                </a:lnTo>
                <a:lnTo>
                  <a:pt x="0" y="46469"/>
                </a:lnTo>
                <a:lnTo>
                  <a:pt x="0" y="285419"/>
                </a:lnTo>
                <a:lnTo>
                  <a:pt x="3669" y="303460"/>
                </a:lnTo>
                <a:lnTo>
                  <a:pt x="13662" y="318236"/>
                </a:lnTo>
                <a:lnTo>
                  <a:pt x="28449" y="328221"/>
                </a:lnTo>
                <a:lnTo>
                  <a:pt x="46507" y="331889"/>
                </a:lnTo>
                <a:lnTo>
                  <a:pt x="283819" y="331889"/>
                </a:lnTo>
                <a:lnTo>
                  <a:pt x="301853" y="328221"/>
                </a:lnTo>
                <a:lnTo>
                  <a:pt x="316625" y="318236"/>
                </a:lnTo>
                <a:lnTo>
                  <a:pt x="326608" y="303460"/>
                </a:lnTo>
                <a:lnTo>
                  <a:pt x="330276" y="285419"/>
                </a:lnTo>
                <a:lnTo>
                  <a:pt x="330276" y="46469"/>
                </a:lnTo>
                <a:lnTo>
                  <a:pt x="326608" y="28433"/>
                </a:lnTo>
                <a:lnTo>
                  <a:pt x="316625" y="13657"/>
                </a:lnTo>
                <a:lnTo>
                  <a:pt x="301853" y="3669"/>
                </a:lnTo>
                <a:lnTo>
                  <a:pt x="283819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305968" y="2833852"/>
            <a:ext cx="321945" cy="318770"/>
          </a:xfrm>
          <a:custGeom>
            <a:avLst/>
            <a:gdLst/>
            <a:ahLst/>
            <a:cxnLst/>
            <a:rect l="l" t="t" r="r" b="b"/>
            <a:pathLst>
              <a:path w="321945" h="318769">
                <a:moveTo>
                  <a:pt x="309245" y="0"/>
                </a:moveTo>
                <a:lnTo>
                  <a:pt x="276721" y="32398"/>
                </a:lnTo>
                <a:lnTo>
                  <a:pt x="249894" y="58350"/>
                </a:lnTo>
                <a:lnTo>
                  <a:pt x="214376" y="91493"/>
                </a:lnTo>
                <a:lnTo>
                  <a:pt x="155778" y="145465"/>
                </a:lnTo>
                <a:lnTo>
                  <a:pt x="0" y="297370"/>
                </a:lnTo>
                <a:lnTo>
                  <a:pt x="10752" y="310805"/>
                </a:lnTo>
                <a:lnTo>
                  <a:pt x="19489" y="317269"/>
                </a:lnTo>
                <a:lnTo>
                  <a:pt x="30848" y="318549"/>
                </a:lnTo>
                <a:lnTo>
                  <a:pt x="49466" y="316433"/>
                </a:lnTo>
                <a:lnTo>
                  <a:pt x="274739" y="316433"/>
                </a:lnTo>
                <a:lnTo>
                  <a:pt x="302018" y="312849"/>
                </a:lnTo>
                <a:lnTo>
                  <a:pt x="315950" y="306814"/>
                </a:lnTo>
                <a:lnTo>
                  <a:pt x="320891" y="293971"/>
                </a:lnTo>
                <a:lnTo>
                  <a:pt x="321195" y="269963"/>
                </a:lnTo>
                <a:lnTo>
                  <a:pt x="321195" y="47104"/>
                </a:lnTo>
                <a:lnTo>
                  <a:pt x="321685" y="42178"/>
                </a:lnTo>
                <a:lnTo>
                  <a:pt x="321506" y="30043"/>
                </a:lnTo>
                <a:lnTo>
                  <a:pt x="318184" y="14662"/>
                </a:lnTo>
                <a:lnTo>
                  <a:pt x="309245" y="0"/>
                </a:lnTo>
                <a:close/>
              </a:path>
            </a:pathLst>
          </a:custGeom>
          <a:solidFill>
            <a:srgbClr val="F37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429921" y="2957537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31826" y="0"/>
                </a:moveTo>
                <a:lnTo>
                  <a:pt x="19432" y="2500"/>
                </a:lnTo>
                <a:lnTo>
                  <a:pt x="9317" y="9320"/>
                </a:lnTo>
                <a:lnTo>
                  <a:pt x="2499" y="19432"/>
                </a:lnTo>
                <a:lnTo>
                  <a:pt x="0" y="31813"/>
                </a:lnTo>
                <a:lnTo>
                  <a:pt x="2499" y="44206"/>
                </a:lnTo>
                <a:lnTo>
                  <a:pt x="9317" y="54322"/>
                </a:lnTo>
                <a:lnTo>
                  <a:pt x="19432" y="61140"/>
                </a:lnTo>
                <a:lnTo>
                  <a:pt x="31826" y="63639"/>
                </a:lnTo>
                <a:lnTo>
                  <a:pt x="44219" y="61140"/>
                </a:lnTo>
                <a:lnTo>
                  <a:pt x="54335" y="54322"/>
                </a:lnTo>
                <a:lnTo>
                  <a:pt x="61153" y="44206"/>
                </a:lnTo>
                <a:lnTo>
                  <a:pt x="63652" y="31813"/>
                </a:lnTo>
                <a:lnTo>
                  <a:pt x="61153" y="19432"/>
                </a:lnTo>
                <a:lnTo>
                  <a:pt x="54335" y="9320"/>
                </a:lnTo>
                <a:lnTo>
                  <a:pt x="44219" y="2500"/>
                </a:lnTo>
                <a:lnTo>
                  <a:pt x="318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535419" y="2989351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026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353619" y="2989351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026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462039" y="3062732"/>
            <a:ext cx="0" cy="35560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039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462039" y="2880956"/>
            <a:ext cx="0" cy="35560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052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385369" y="3041256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24752" y="0"/>
                </a:moveTo>
                <a:lnTo>
                  <a:pt x="0" y="24765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513906" y="2912719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24752" y="0"/>
                </a:moveTo>
                <a:lnTo>
                  <a:pt x="0" y="24765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385991" y="2918066"/>
            <a:ext cx="25400" cy="24765"/>
          </a:xfrm>
          <a:custGeom>
            <a:avLst/>
            <a:gdLst/>
            <a:ahLst/>
            <a:cxnLst/>
            <a:rect l="l" t="t" r="r" b="b"/>
            <a:pathLst>
              <a:path w="25400" h="24764">
                <a:moveTo>
                  <a:pt x="24777" y="24764"/>
                </a:moveTo>
                <a:lnTo>
                  <a:pt x="0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514528" y="3046577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24777" y="24777"/>
                </a:moveTo>
                <a:lnTo>
                  <a:pt x="0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296888" y="3413175"/>
            <a:ext cx="330835" cy="332105"/>
          </a:xfrm>
          <a:custGeom>
            <a:avLst/>
            <a:gdLst/>
            <a:ahLst/>
            <a:cxnLst/>
            <a:rect l="l" t="t" r="r" b="b"/>
            <a:pathLst>
              <a:path w="330834" h="332104">
                <a:moveTo>
                  <a:pt x="283819" y="0"/>
                </a:moveTo>
                <a:lnTo>
                  <a:pt x="46507" y="0"/>
                </a:lnTo>
                <a:lnTo>
                  <a:pt x="28449" y="3667"/>
                </a:lnTo>
                <a:lnTo>
                  <a:pt x="13662" y="13652"/>
                </a:lnTo>
                <a:lnTo>
                  <a:pt x="3669" y="28428"/>
                </a:lnTo>
                <a:lnTo>
                  <a:pt x="0" y="46469"/>
                </a:lnTo>
                <a:lnTo>
                  <a:pt x="0" y="285407"/>
                </a:lnTo>
                <a:lnTo>
                  <a:pt x="3669" y="303445"/>
                </a:lnTo>
                <a:lnTo>
                  <a:pt x="13662" y="318217"/>
                </a:lnTo>
                <a:lnTo>
                  <a:pt x="28449" y="328198"/>
                </a:lnTo>
                <a:lnTo>
                  <a:pt x="46507" y="331863"/>
                </a:lnTo>
                <a:lnTo>
                  <a:pt x="283819" y="331863"/>
                </a:lnTo>
                <a:lnTo>
                  <a:pt x="301853" y="328198"/>
                </a:lnTo>
                <a:lnTo>
                  <a:pt x="316625" y="318217"/>
                </a:lnTo>
                <a:lnTo>
                  <a:pt x="326608" y="303445"/>
                </a:lnTo>
                <a:lnTo>
                  <a:pt x="330276" y="285407"/>
                </a:lnTo>
                <a:lnTo>
                  <a:pt x="330276" y="46469"/>
                </a:lnTo>
                <a:lnTo>
                  <a:pt x="326608" y="28428"/>
                </a:lnTo>
                <a:lnTo>
                  <a:pt x="316625" y="13652"/>
                </a:lnTo>
                <a:lnTo>
                  <a:pt x="301853" y="3667"/>
                </a:lnTo>
                <a:lnTo>
                  <a:pt x="283819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305968" y="3428619"/>
            <a:ext cx="321945" cy="318770"/>
          </a:xfrm>
          <a:custGeom>
            <a:avLst/>
            <a:gdLst/>
            <a:ahLst/>
            <a:cxnLst/>
            <a:rect l="l" t="t" r="r" b="b"/>
            <a:pathLst>
              <a:path w="321945" h="318770">
                <a:moveTo>
                  <a:pt x="309245" y="0"/>
                </a:moveTo>
                <a:lnTo>
                  <a:pt x="276721" y="32390"/>
                </a:lnTo>
                <a:lnTo>
                  <a:pt x="249894" y="58337"/>
                </a:lnTo>
                <a:lnTo>
                  <a:pt x="214376" y="91475"/>
                </a:lnTo>
                <a:lnTo>
                  <a:pt x="155778" y="145440"/>
                </a:lnTo>
                <a:lnTo>
                  <a:pt x="0" y="297370"/>
                </a:lnTo>
                <a:lnTo>
                  <a:pt x="10752" y="310791"/>
                </a:lnTo>
                <a:lnTo>
                  <a:pt x="19489" y="317249"/>
                </a:lnTo>
                <a:lnTo>
                  <a:pt x="30848" y="318530"/>
                </a:lnTo>
                <a:lnTo>
                  <a:pt x="49466" y="316420"/>
                </a:lnTo>
                <a:lnTo>
                  <a:pt x="274739" y="316420"/>
                </a:lnTo>
                <a:lnTo>
                  <a:pt x="302018" y="312844"/>
                </a:lnTo>
                <a:lnTo>
                  <a:pt x="315950" y="306811"/>
                </a:lnTo>
                <a:lnTo>
                  <a:pt x="320891" y="293965"/>
                </a:lnTo>
                <a:lnTo>
                  <a:pt x="321195" y="269951"/>
                </a:lnTo>
                <a:lnTo>
                  <a:pt x="321195" y="47104"/>
                </a:lnTo>
                <a:lnTo>
                  <a:pt x="321685" y="42176"/>
                </a:lnTo>
                <a:lnTo>
                  <a:pt x="321506" y="30038"/>
                </a:lnTo>
                <a:lnTo>
                  <a:pt x="318184" y="14657"/>
                </a:lnTo>
                <a:lnTo>
                  <a:pt x="309245" y="0"/>
                </a:lnTo>
                <a:close/>
              </a:path>
            </a:pathLst>
          </a:custGeom>
          <a:solidFill>
            <a:srgbClr val="F37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429921" y="3552291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31826" y="0"/>
                </a:moveTo>
                <a:lnTo>
                  <a:pt x="19432" y="2501"/>
                </a:lnTo>
                <a:lnTo>
                  <a:pt x="9317" y="9321"/>
                </a:lnTo>
                <a:lnTo>
                  <a:pt x="2499" y="19438"/>
                </a:lnTo>
                <a:lnTo>
                  <a:pt x="0" y="31826"/>
                </a:lnTo>
                <a:lnTo>
                  <a:pt x="2499" y="44214"/>
                </a:lnTo>
                <a:lnTo>
                  <a:pt x="9317" y="54330"/>
                </a:lnTo>
                <a:lnTo>
                  <a:pt x="19432" y="61151"/>
                </a:lnTo>
                <a:lnTo>
                  <a:pt x="31826" y="63652"/>
                </a:lnTo>
                <a:lnTo>
                  <a:pt x="44219" y="61151"/>
                </a:lnTo>
                <a:lnTo>
                  <a:pt x="54335" y="54330"/>
                </a:lnTo>
                <a:lnTo>
                  <a:pt x="61153" y="44214"/>
                </a:lnTo>
                <a:lnTo>
                  <a:pt x="63652" y="31826"/>
                </a:lnTo>
                <a:lnTo>
                  <a:pt x="61153" y="19438"/>
                </a:lnTo>
                <a:lnTo>
                  <a:pt x="54335" y="9321"/>
                </a:lnTo>
                <a:lnTo>
                  <a:pt x="44219" y="2501"/>
                </a:lnTo>
                <a:lnTo>
                  <a:pt x="318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535419" y="3584117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026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353619" y="3584117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026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462039" y="3657498"/>
            <a:ext cx="0" cy="35560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039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462039" y="3475723"/>
            <a:ext cx="0" cy="35560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039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385369" y="363602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24752" y="0"/>
                </a:moveTo>
                <a:lnTo>
                  <a:pt x="0" y="24765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513906" y="3507485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24752" y="0"/>
                </a:moveTo>
                <a:lnTo>
                  <a:pt x="0" y="24752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385991" y="3512832"/>
            <a:ext cx="25400" cy="24765"/>
          </a:xfrm>
          <a:custGeom>
            <a:avLst/>
            <a:gdLst/>
            <a:ahLst/>
            <a:cxnLst/>
            <a:rect l="l" t="t" r="r" b="b"/>
            <a:pathLst>
              <a:path w="25400" h="24764">
                <a:moveTo>
                  <a:pt x="24777" y="24764"/>
                </a:moveTo>
                <a:lnTo>
                  <a:pt x="0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514528" y="3641356"/>
            <a:ext cx="25400" cy="24765"/>
          </a:xfrm>
          <a:custGeom>
            <a:avLst/>
            <a:gdLst/>
            <a:ahLst/>
            <a:cxnLst/>
            <a:rect l="l" t="t" r="r" b="b"/>
            <a:pathLst>
              <a:path w="25400" h="24764">
                <a:moveTo>
                  <a:pt x="24777" y="24764"/>
                </a:moveTo>
                <a:lnTo>
                  <a:pt x="0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296888" y="4007954"/>
            <a:ext cx="330835" cy="332105"/>
          </a:xfrm>
          <a:custGeom>
            <a:avLst/>
            <a:gdLst/>
            <a:ahLst/>
            <a:cxnLst/>
            <a:rect l="l" t="t" r="r" b="b"/>
            <a:pathLst>
              <a:path w="330834" h="332104">
                <a:moveTo>
                  <a:pt x="283819" y="0"/>
                </a:moveTo>
                <a:lnTo>
                  <a:pt x="46507" y="0"/>
                </a:lnTo>
                <a:lnTo>
                  <a:pt x="28449" y="3667"/>
                </a:lnTo>
                <a:lnTo>
                  <a:pt x="13662" y="13650"/>
                </a:lnTo>
                <a:lnTo>
                  <a:pt x="3669" y="28423"/>
                </a:lnTo>
                <a:lnTo>
                  <a:pt x="0" y="46456"/>
                </a:lnTo>
                <a:lnTo>
                  <a:pt x="0" y="285394"/>
                </a:lnTo>
                <a:lnTo>
                  <a:pt x="3669" y="303435"/>
                </a:lnTo>
                <a:lnTo>
                  <a:pt x="13662" y="318211"/>
                </a:lnTo>
                <a:lnTo>
                  <a:pt x="28449" y="328196"/>
                </a:lnTo>
                <a:lnTo>
                  <a:pt x="46507" y="331863"/>
                </a:lnTo>
                <a:lnTo>
                  <a:pt x="283819" y="331863"/>
                </a:lnTo>
                <a:lnTo>
                  <a:pt x="301853" y="328196"/>
                </a:lnTo>
                <a:lnTo>
                  <a:pt x="316625" y="318211"/>
                </a:lnTo>
                <a:lnTo>
                  <a:pt x="326608" y="303435"/>
                </a:lnTo>
                <a:lnTo>
                  <a:pt x="330276" y="285394"/>
                </a:lnTo>
                <a:lnTo>
                  <a:pt x="330276" y="46456"/>
                </a:lnTo>
                <a:lnTo>
                  <a:pt x="326608" y="28423"/>
                </a:lnTo>
                <a:lnTo>
                  <a:pt x="316625" y="13650"/>
                </a:lnTo>
                <a:lnTo>
                  <a:pt x="301853" y="3667"/>
                </a:lnTo>
                <a:lnTo>
                  <a:pt x="283819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305968" y="4023385"/>
            <a:ext cx="321945" cy="318770"/>
          </a:xfrm>
          <a:custGeom>
            <a:avLst/>
            <a:gdLst/>
            <a:ahLst/>
            <a:cxnLst/>
            <a:rect l="l" t="t" r="r" b="b"/>
            <a:pathLst>
              <a:path w="321945" h="318770">
                <a:moveTo>
                  <a:pt x="309245" y="0"/>
                </a:moveTo>
                <a:lnTo>
                  <a:pt x="276721" y="32398"/>
                </a:lnTo>
                <a:lnTo>
                  <a:pt x="249894" y="58350"/>
                </a:lnTo>
                <a:lnTo>
                  <a:pt x="214376" y="91493"/>
                </a:lnTo>
                <a:lnTo>
                  <a:pt x="155778" y="145465"/>
                </a:lnTo>
                <a:lnTo>
                  <a:pt x="0" y="297383"/>
                </a:lnTo>
                <a:lnTo>
                  <a:pt x="10752" y="310811"/>
                </a:lnTo>
                <a:lnTo>
                  <a:pt x="19489" y="317271"/>
                </a:lnTo>
                <a:lnTo>
                  <a:pt x="30848" y="318550"/>
                </a:lnTo>
                <a:lnTo>
                  <a:pt x="49466" y="316433"/>
                </a:lnTo>
                <a:lnTo>
                  <a:pt x="274739" y="316433"/>
                </a:lnTo>
                <a:lnTo>
                  <a:pt x="302018" y="312849"/>
                </a:lnTo>
                <a:lnTo>
                  <a:pt x="315950" y="306812"/>
                </a:lnTo>
                <a:lnTo>
                  <a:pt x="320891" y="293966"/>
                </a:lnTo>
                <a:lnTo>
                  <a:pt x="321195" y="269951"/>
                </a:lnTo>
                <a:lnTo>
                  <a:pt x="321195" y="47116"/>
                </a:lnTo>
                <a:lnTo>
                  <a:pt x="321685" y="42189"/>
                </a:lnTo>
                <a:lnTo>
                  <a:pt x="321506" y="30049"/>
                </a:lnTo>
                <a:lnTo>
                  <a:pt x="318184" y="14664"/>
                </a:lnTo>
                <a:lnTo>
                  <a:pt x="309245" y="0"/>
                </a:lnTo>
                <a:close/>
              </a:path>
            </a:pathLst>
          </a:custGeom>
          <a:solidFill>
            <a:srgbClr val="F37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429921" y="4147083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31826" y="0"/>
                </a:moveTo>
                <a:lnTo>
                  <a:pt x="19432" y="2500"/>
                </a:lnTo>
                <a:lnTo>
                  <a:pt x="9317" y="9320"/>
                </a:lnTo>
                <a:lnTo>
                  <a:pt x="2499" y="19432"/>
                </a:lnTo>
                <a:lnTo>
                  <a:pt x="0" y="31813"/>
                </a:lnTo>
                <a:lnTo>
                  <a:pt x="2499" y="44208"/>
                </a:lnTo>
                <a:lnTo>
                  <a:pt x="9317" y="54329"/>
                </a:lnTo>
                <a:lnTo>
                  <a:pt x="19432" y="61151"/>
                </a:lnTo>
                <a:lnTo>
                  <a:pt x="31826" y="63652"/>
                </a:lnTo>
                <a:lnTo>
                  <a:pt x="44219" y="61151"/>
                </a:lnTo>
                <a:lnTo>
                  <a:pt x="54335" y="54329"/>
                </a:lnTo>
                <a:lnTo>
                  <a:pt x="61153" y="44208"/>
                </a:lnTo>
                <a:lnTo>
                  <a:pt x="63652" y="31813"/>
                </a:lnTo>
                <a:lnTo>
                  <a:pt x="61153" y="19432"/>
                </a:lnTo>
                <a:lnTo>
                  <a:pt x="54335" y="9320"/>
                </a:lnTo>
                <a:lnTo>
                  <a:pt x="44219" y="2500"/>
                </a:lnTo>
                <a:lnTo>
                  <a:pt x="318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535419" y="4178896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026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353619" y="4178896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026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462039" y="4252264"/>
            <a:ext cx="0" cy="35560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039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6462039" y="4070502"/>
            <a:ext cx="0" cy="35560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039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6385369" y="423080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24752" y="0"/>
                </a:moveTo>
                <a:lnTo>
                  <a:pt x="0" y="24752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513906" y="4102252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24752" y="0"/>
                </a:moveTo>
                <a:lnTo>
                  <a:pt x="0" y="24752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385991" y="4107599"/>
            <a:ext cx="25400" cy="24765"/>
          </a:xfrm>
          <a:custGeom>
            <a:avLst/>
            <a:gdLst/>
            <a:ahLst/>
            <a:cxnLst/>
            <a:rect l="l" t="t" r="r" b="b"/>
            <a:pathLst>
              <a:path w="25400" h="24764">
                <a:moveTo>
                  <a:pt x="24777" y="24765"/>
                </a:moveTo>
                <a:lnTo>
                  <a:pt x="0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514528" y="423613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24777" y="24777"/>
                </a:moveTo>
                <a:lnTo>
                  <a:pt x="0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6296888" y="4602721"/>
            <a:ext cx="330835" cy="332105"/>
          </a:xfrm>
          <a:custGeom>
            <a:avLst/>
            <a:gdLst/>
            <a:ahLst/>
            <a:cxnLst/>
            <a:rect l="l" t="t" r="r" b="b"/>
            <a:pathLst>
              <a:path w="330834" h="332104">
                <a:moveTo>
                  <a:pt x="283819" y="0"/>
                </a:moveTo>
                <a:lnTo>
                  <a:pt x="46507" y="0"/>
                </a:lnTo>
                <a:lnTo>
                  <a:pt x="28449" y="3667"/>
                </a:lnTo>
                <a:lnTo>
                  <a:pt x="13662" y="13650"/>
                </a:lnTo>
                <a:lnTo>
                  <a:pt x="3669" y="28423"/>
                </a:lnTo>
                <a:lnTo>
                  <a:pt x="0" y="46456"/>
                </a:lnTo>
                <a:lnTo>
                  <a:pt x="0" y="285394"/>
                </a:lnTo>
                <a:lnTo>
                  <a:pt x="3669" y="303440"/>
                </a:lnTo>
                <a:lnTo>
                  <a:pt x="13662" y="318215"/>
                </a:lnTo>
                <a:lnTo>
                  <a:pt x="28449" y="328197"/>
                </a:lnTo>
                <a:lnTo>
                  <a:pt x="46507" y="331863"/>
                </a:lnTo>
                <a:lnTo>
                  <a:pt x="283819" y="331863"/>
                </a:lnTo>
                <a:lnTo>
                  <a:pt x="301853" y="328197"/>
                </a:lnTo>
                <a:lnTo>
                  <a:pt x="316625" y="318215"/>
                </a:lnTo>
                <a:lnTo>
                  <a:pt x="326608" y="303440"/>
                </a:lnTo>
                <a:lnTo>
                  <a:pt x="330276" y="285394"/>
                </a:lnTo>
                <a:lnTo>
                  <a:pt x="330276" y="46456"/>
                </a:lnTo>
                <a:lnTo>
                  <a:pt x="326608" y="28423"/>
                </a:lnTo>
                <a:lnTo>
                  <a:pt x="316625" y="13650"/>
                </a:lnTo>
                <a:lnTo>
                  <a:pt x="301853" y="3667"/>
                </a:lnTo>
                <a:lnTo>
                  <a:pt x="283819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305968" y="4618164"/>
            <a:ext cx="321945" cy="318770"/>
          </a:xfrm>
          <a:custGeom>
            <a:avLst/>
            <a:gdLst/>
            <a:ahLst/>
            <a:cxnLst/>
            <a:rect l="l" t="t" r="r" b="b"/>
            <a:pathLst>
              <a:path w="321945" h="318770">
                <a:moveTo>
                  <a:pt x="309245" y="0"/>
                </a:moveTo>
                <a:lnTo>
                  <a:pt x="276721" y="32397"/>
                </a:lnTo>
                <a:lnTo>
                  <a:pt x="249894" y="58348"/>
                </a:lnTo>
                <a:lnTo>
                  <a:pt x="214376" y="91488"/>
                </a:lnTo>
                <a:lnTo>
                  <a:pt x="155778" y="145453"/>
                </a:lnTo>
                <a:lnTo>
                  <a:pt x="0" y="297383"/>
                </a:lnTo>
                <a:lnTo>
                  <a:pt x="10752" y="310803"/>
                </a:lnTo>
                <a:lnTo>
                  <a:pt x="19489" y="317260"/>
                </a:lnTo>
                <a:lnTo>
                  <a:pt x="30848" y="318537"/>
                </a:lnTo>
                <a:lnTo>
                  <a:pt x="49466" y="316420"/>
                </a:lnTo>
                <a:lnTo>
                  <a:pt x="274739" y="316420"/>
                </a:lnTo>
                <a:lnTo>
                  <a:pt x="302018" y="312844"/>
                </a:lnTo>
                <a:lnTo>
                  <a:pt x="315950" y="306811"/>
                </a:lnTo>
                <a:lnTo>
                  <a:pt x="320891" y="293965"/>
                </a:lnTo>
                <a:lnTo>
                  <a:pt x="321195" y="269951"/>
                </a:lnTo>
                <a:lnTo>
                  <a:pt x="321195" y="47117"/>
                </a:lnTo>
                <a:lnTo>
                  <a:pt x="321685" y="42187"/>
                </a:lnTo>
                <a:lnTo>
                  <a:pt x="321506" y="30045"/>
                </a:lnTo>
                <a:lnTo>
                  <a:pt x="318184" y="14659"/>
                </a:lnTo>
                <a:lnTo>
                  <a:pt x="309245" y="0"/>
                </a:lnTo>
                <a:close/>
              </a:path>
            </a:pathLst>
          </a:custGeom>
          <a:solidFill>
            <a:srgbClr val="F37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6429921" y="4741849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31826" y="0"/>
                </a:moveTo>
                <a:lnTo>
                  <a:pt x="19432" y="2500"/>
                </a:lnTo>
                <a:lnTo>
                  <a:pt x="9317" y="9320"/>
                </a:lnTo>
                <a:lnTo>
                  <a:pt x="2499" y="19432"/>
                </a:lnTo>
                <a:lnTo>
                  <a:pt x="0" y="31813"/>
                </a:lnTo>
                <a:lnTo>
                  <a:pt x="2499" y="44208"/>
                </a:lnTo>
                <a:lnTo>
                  <a:pt x="9317" y="54329"/>
                </a:lnTo>
                <a:lnTo>
                  <a:pt x="19432" y="61151"/>
                </a:lnTo>
                <a:lnTo>
                  <a:pt x="31826" y="63652"/>
                </a:lnTo>
                <a:lnTo>
                  <a:pt x="44219" y="61151"/>
                </a:lnTo>
                <a:lnTo>
                  <a:pt x="54335" y="54329"/>
                </a:lnTo>
                <a:lnTo>
                  <a:pt x="61153" y="44208"/>
                </a:lnTo>
                <a:lnTo>
                  <a:pt x="63652" y="31813"/>
                </a:lnTo>
                <a:lnTo>
                  <a:pt x="61153" y="19432"/>
                </a:lnTo>
                <a:lnTo>
                  <a:pt x="54335" y="9320"/>
                </a:lnTo>
                <a:lnTo>
                  <a:pt x="44219" y="2500"/>
                </a:lnTo>
                <a:lnTo>
                  <a:pt x="318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6535419" y="4773663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026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6353619" y="4773663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026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6462039" y="4847031"/>
            <a:ext cx="0" cy="35560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039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462039" y="4665281"/>
            <a:ext cx="0" cy="35560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039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6385369" y="482556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24752" y="0"/>
                </a:moveTo>
                <a:lnTo>
                  <a:pt x="0" y="24752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6513906" y="4697031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24752" y="0"/>
                </a:moveTo>
                <a:lnTo>
                  <a:pt x="0" y="24752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6385991" y="4702365"/>
            <a:ext cx="25400" cy="24765"/>
          </a:xfrm>
          <a:custGeom>
            <a:avLst/>
            <a:gdLst/>
            <a:ahLst/>
            <a:cxnLst/>
            <a:rect l="l" t="t" r="r" b="b"/>
            <a:pathLst>
              <a:path w="25400" h="24764">
                <a:moveTo>
                  <a:pt x="24777" y="24765"/>
                </a:moveTo>
                <a:lnTo>
                  <a:pt x="0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514528" y="4830914"/>
            <a:ext cx="25400" cy="24765"/>
          </a:xfrm>
          <a:custGeom>
            <a:avLst/>
            <a:gdLst/>
            <a:ahLst/>
            <a:cxnLst/>
            <a:rect l="l" t="t" r="r" b="b"/>
            <a:pathLst>
              <a:path w="25400" h="24764">
                <a:moveTo>
                  <a:pt x="24777" y="24764"/>
                </a:moveTo>
                <a:lnTo>
                  <a:pt x="0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6296888" y="5197487"/>
            <a:ext cx="330835" cy="332105"/>
          </a:xfrm>
          <a:custGeom>
            <a:avLst/>
            <a:gdLst/>
            <a:ahLst/>
            <a:cxnLst/>
            <a:rect l="l" t="t" r="r" b="b"/>
            <a:pathLst>
              <a:path w="330834" h="332104">
                <a:moveTo>
                  <a:pt x="283819" y="0"/>
                </a:moveTo>
                <a:lnTo>
                  <a:pt x="46507" y="0"/>
                </a:lnTo>
                <a:lnTo>
                  <a:pt x="28449" y="3667"/>
                </a:lnTo>
                <a:lnTo>
                  <a:pt x="13662" y="13650"/>
                </a:lnTo>
                <a:lnTo>
                  <a:pt x="3669" y="28423"/>
                </a:lnTo>
                <a:lnTo>
                  <a:pt x="0" y="46456"/>
                </a:lnTo>
                <a:lnTo>
                  <a:pt x="0" y="285394"/>
                </a:lnTo>
                <a:lnTo>
                  <a:pt x="3669" y="303440"/>
                </a:lnTo>
                <a:lnTo>
                  <a:pt x="13662" y="318215"/>
                </a:lnTo>
                <a:lnTo>
                  <a:pt x="28449" y="328197"/>
                </a:lnTo>
                <a:lnTo>
                  <a:pt x="46507" y="331863"/>
                </a:lnTo>
                <a:lnTo>
                  <a:pt x="283819" y="331863"/>
                </a:lnTo>
                <a:lnTo>
                  <a:pt x="301853" y="328197"/>
                </a:lnTo>
                <a:lnTo>
                  <a:pt x="316625" y="318215"/>
                </a:lnTo>
                <a:lnTo>
                  <a:pt x="326608" y="303440"/>
                </a:lnTo>
                <a:lnTo>
                  <a:pt x="330276" y="285394"/>
                </a:lnTo>
                <a:lnTo>
                  <a:pt x="330276" y="46456"/>
                </a:lnTo>
                <a:lnTo>
                  <a:pt x="326608" y="28423"/>
                </a:lnTo>
                <a:lnTo>
                  <a:pt x="316625" y="13650"/>
                </a:lnTo>
                <a:lnTo>
                  <a:pt x="301853" y="3667"/>
                </a:lnTo>
                <a:lnTo>
                  <a:pt x="283819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6305968" y="5212931"/>
            <a:ext cx="321945" cy="318770"/>
          </a:xfrm>
          <a:custGeom>
            <a:avLst/>
            <a:gdLst/>
            <a:ahLst/>
            <a:cxnLst/>
            <a:rect l="l" t="t" r="r" b="b"/>
            <a:pathLst>
              <a:path w="321945" h="318770">
                <a:moveTo>
                  <a:pt x="309245" y="0"/>
                </a:moveTo>
                <a:lnTo>
                  <a:pt x="276721" y="32397"/>
                </a:lnTo>
                <a:lnTo>
                  <a:pt x="249894" y="58348"/>
                </a:lnTo>
                <a:lnTo>
                  <a:pt x="214376" y="91488"/>
                </a:lnTo>
                <a:lnTo>
                  <a:pt x="155778" y="145453"/>
                </a:lnTo>
                <a:lnTo>
                  <a:pt x="0" y="297383"/>
                </a:lnTo>
                <a:lnTo>
                  <a:pt x="10752" y="310810"/>
                </a:lnTo>
                <a:lnTo>
                  <a:pt x="19489" y="317269"/>
                </a:lnTo>
                <a:lnTo>
                  <a:pt x="30848" y="318544"/>
                </a:lnTo>
                <a:lnTo>
                  <a:pt x="49466" y="316420"/>
                </a:lnTo>
                <a:lnTo>
                  <a:pt x="274739" y="316420"/>
                </a:lnTo>
                <a:lnTo>
                  <a:pt x="302018" y="312844"/>
                </a:lnTo>
                <a:lnTo>
                  <a:pt x="315950" y="306811"/>
                </a:lnTo>
                <a:lnTo>
                  <a:pt x="320891" y="293965"/>
                </a:lnTo>
                <a:lnTo>
                  <a:pt x="321195" y="269951"/>
                </a:lnTo>
                <a:lnTo>
                  <a:pt x="321195" y="47117"/>
                </a:lnTo>
                <a:lnTo>
                  <a:pt x="321685" y="42189"/>
                </a:lnTo>
                <a:lnTo>
                  <a:pt x="321506" y="30049"/>
                </a:lnTo>
                <a:lnTo>
                  <a:pt x="318184" y="14664"/>
                </a:lnTo>
                <a:lnTo>
                  <a:pt x="309245" y="0"/>
                </a:lnTo>
                <a:close/>
              </a:path>
            </a:pathLst>
          </a:custGeom>
          <a:solidFill>
            <a:srgbClr val="F37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6429921" y="5336616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31826" y="0"/>
                </a:moveTo>
                <a:lnTo>
                  <a:pt x="19432" y="2500"/>
                </a:lnTo>
                <a:lnTo>
                  <a:pt x="9317" y="9320"/>
                </a:lnTo>
                <a:lnTo>
                  <a:pt x="2499" y="19432"/>
                </a:lnTo>
                <a:lnTo>
                  <a:pt x="0" y="31813"/>
                </a:lnTo>
                <a:lnTo>
                  <a:pt x="2499" y="44210"/>
                </a:lnTo>
                <a:lnTo>
                  <a:pt x="9317" y="54335"/>
                </a:lnTo>
                <a:lnTo>
                  <a:pt x="19432" y="61161"/>
                </a:lnTo>
                <a:lnTo>
                  <a:pt x="31826" y="63665"/>
                </a:lnTo>
                <a:lnTo>
                  <a:pt x="44219" y="61161"/>
                </a:lnTo>
                <a:lnTo>
                  <a:pt x="54335" y="54335"/>
                </a:lnTo>
                <a:lnTo>
                  <a:pt x="61153" y="44210"/>
                </a:lnTo>
                <a:lnTo>
                  <a:pt x="63652" y="31813"/>
                </a:lnTo>
                <a:lnTo>
                  <a:pt x="61153" y="19432"/>
                </a:lnTo>
                <a:lnTo>
                  <a:pt x="54335" y="9320"/>
                </a:lnTo>
                <a:lnTo>
                  <a:pt x="44219" y="2500"/>
                </a:lnTo>
                <a:lnTo>
                  <a:pt x="318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6535419" y="5368429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026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6353619" y="5368429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026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6462039" y="5441797"/>
            <a:ext cx="0" cy="35560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039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6462039" y="5260047"/>
            <a:ext cx="0" cy="35560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039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6385369" y="542033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24752" y="0"/>
                </a:moveTo>
                <a:lnTo>
                  <a:pt x="0" y="24752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6513906" y="529179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24752" y="0"/>
                </a:moveTo>
                <a:lnTo>
                  <a:pt x="0" y="24752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385991" y="5297131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24777" y="24777"/>
                </a:moveTo>
                <a:lnTo>
                  <a:pt x="0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6514528" y="5425681"/>
            <a:ext cx="25400" cy="24765"/>
          </a:xfrm>
          <a:custGeom>
            <a:avLst/>
            <a:gdLst/>
            <a:ahLst/>
            <a:cxnLst/>
            <a:rect l="l" t="t" r="r" b="b"/>
            <a:pathLst>
              <a:path w="25400" h="24764">
                <a:moveTo>
                  <a:pt x="24777" y="24765"/>
                </a:moveTo>
                <a:lnTo>
                  <a:pt x="0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6296888" y="5792251"/>
            <a:ext cx="330835" cy="332105"/>
          </a:xfrm>
          <a:custGeom>
            <a:avLst/>
            <a:gdLst/>
            <a:ahLst/>
            <a:cxnLst/>
            <a:rect l="l" t="t" r="r" b="b"/>
            <a:pathLst>
              <a:path w="330834" h="332104">
                <a:moveTo>
                  <a:pt x="283819" y="0"/>
                </a:moveTo>
                <a:lnTo>
                  <a:pt x="46507" y="0"/>
                </a:lnTo>
                <a:lnTo>
                  <a:pt x="28449" y="3667"/>
                </a:lnTo>
                <a:lnTo>
                  <a:pt x="13662" y="13652"/>
                </a:lnTo>
                <a:lnTo>
                  <a:pt x="3669" y="28428"/>
                </a:lnTo>
                <a:lnTo>
                  <a:pt x="0" y="46469"/>
                </a:lnTo>
                <a:lnTo>
                  <a:pt x="0" y="285419"/>
                </a:lnTo>
                <a:lnTo>
                  <a:pt x="3669" y="303458"/>
                </a:lnTo>
                <a:lnTo>
                  <a:pt x="13662" y="318230"/>
                </a:lnTo>
                <a:lnTo>
                  <a:pt x="28449" y="328210"/>
                </a:lnTo>
                <a:lnTo>
                  <a:pt x="46507" y="331876"/>
                </a:lnTo>
                <a:lnTo>
                  <a:pt x="283819" y="331876"/>
                </a:lnTo>
                <a:lnTo>
                  <a:pt x="301853" y="328210"/>
                </a:lnTo>
                <a:lnTo>
                  <a:pt x="316625" y="318230"/>
                </a:lnTo>
                <a:lnTo>
                  <a:pt x="326608" y="303458"/>
                </a:lnTo>
                <a:lnTo>
                  <a:pt x="330276" y="285419"/>
                </a:lnTo>
                <a:lnTo>
                  <a:pt x="330276" y="46469"/>
                </a:lnTo>
                <a:lnTo>
                  <a:pt x="326608" y="28428"/>
                </a:lnTo>
                <a:lnTo>
                  <a:pt x="316625" y="13652"/>
                </a:lnTo>
                <a:lnTo>
                  <a:pt x="301853" y="3667"/>
                </a:lnTo>
                <a:lnTo>
                  <a:pt x="283819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6305968" y="5807707"/>
            <a:ext cx="321945" cy="318770"/>
          </a:xfrm>
          <a:custGeom>
            <a:avLst/>
            <a:gdLst/>
            <a:ahLst/>
            <a:cxnLst/>
            <a:rect l="l" t="t" r="r" b="b"/>
            <a:pathLst>
              <a:path w="321945" h="318770">
                <a:moveTo>
                  <a:pt x="309245" y="0"/>
                </a:moveTo>
                <a:lnTo>
                  <a:pt x="276721" y="32390"/>
                </a:lnTo>
                <a:lnTo>
                  <a:pt x="249894" y="58337"/>
                </a:lnTo>
                <a:lnTo>
                  <a:pt x="214376" y="91475"/>
                </a:lnTo>
                <a:lnTo>
                  <a:pt x="155778" y="145440"/>
                </a:lnTo>
                <a:lnTo>
                  <a:pt x="0" y="297370"/>
                </a:lnTo>
                <a:lnTo>
                  <a:pt x="10752" y="310798"/>
                </a:lnTo>
                <a:lnTo>
                  <a:pt x="19489" y="317258"/>
                </a:lnTo>
                <a:lnTo>
                  <a:pt x="30848" y="318537"/>
                </a:lnTo>
                <a:lnTo>
                  <a:pt x="49466" y="316420"/>
                </a:lnTo>
                <a:lnTo>
                  <a:pt x="274739" y="316420"/>
                </a:lnTo>
                <a:lnTo>
                  <a:pt x="302018" y="312844"/>
                </a:lnTo>
                <a:lnTo>
                  <a:pt x="315950" y="306812"/>
                </a:lnTo>
                <a:lnTo>
                  <a:pt x="320891" y="293971"/>
                </a:lnTo>
                <a:lnTo>
                  <a:pt x="321195" y="269963"/>
                </a:lnTo>
                <a:lnTo>
                  <a:pt x="321195" y="47104"/>
                </a:lnTo>
                <a:lnTo>
                  <a:pt x="321685" y="42176"/>
                </a:lnTo>
                <a:lnTo>
                  <a:pt x="321506" y="30038"/>
                </a:lnTo>
                <a:lnTo>
                  <a:pt x="318184" y="14657"/>
                </a:lnTo>
                <a:lnTo>
                  <a:pt x="309245" y="0"/>
                </a:lnTo>
                <a:close/>
              </a:path>
            </a:pathLst>
          </a:custGeom>
          <a:solidFill>
            <a:srgbClr val="F37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6429921" y="5931381"/>
            <a:ext cx="64135" cy="64135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31826" y="0"/>
                </a:moveTo>
                <a:lnTo>
                  <a:pt x="19432" y="2501"/>
                </a:lnTo>
                <a:lnTo>
                  <a:pt x="9317" y="9321"/>
                </a:lnTo>
                <a:lnTo>
                  <a:pt x="2499" y="19438"/>
                </a:lnTo>
                <a:lnTo>
                  <a:pt x="0" y="31826"/>
                </a:lnTo>
                <a:lnTo>
                  <a:pt x="2499" y="44216"/>
                </a:lnTo>
                <a:lnTo>
                  <a:pt x="9317" y="54336"/>
                </a:lnTo>
                <a:lnTo>
                  <a:pt x="19432" y="61162"/>
                </a:lnTo>
                <a:lnTo>
                  <a:pt x="31826" y="63665"/>
                </a:lnTo>
                <a:lnTo>
                  <a:pt x="44219" y="61162"/>
                </a:lnTo>
                <a:lnTo>
                  <a:pt x="54335" y="54336"/>
                </a:lnTo>
                <a:lnTo>
                  <a:pt x="61153" y="44216"/>
                </a:lnTo>
                <a:lnTo>
                  <a:pt x="63652" y="31826"/>
                </a:lnTo>
                <a:lnTo>
                  <a:pt x="61153" y="19438"/>
                </a:lnTo>
                <a:lnTo>
                  <a:pt x="54335" y="9321"/>
                </a:lnTo>
                <a:lnTo>
                  <a:pt x="44219" y="2501"/>
                </a:lnTo>
                <a:lnTo>
                  <a:pt x="318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6535419" y="5963207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026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6353619" y="5963207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026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6462039" y="6036580"/>
            <a:ext cx="0" cy="35560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051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6462039" y="5854811"/>
            <a:ext cx="0" cy="35560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039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6385369" y="6015099"/>
            <a:ext cx="24765" cy="25400"/>
          </a:xfrm>
          <a:custGeom>
            <a:avLst/>
            <a:gdLst/>
            <a:ahLst/>
            <a:cxnLst/>
            <a:rect l="l" t="t" r="r" b="b"/>
            <a:pathLst>
              <a:path w="24764" h="25400">
                <a:moveTo>
                  <a:pt x="24752" y="0"/>
                </a:moveTo>
                <a:lnTo>
                  <a:pt x="0" y="24777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6513906" y="588657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24752" y="0"/>
                </a:moveTo>
                <a:lnTo>
                  <a:pt x="0" y="24752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6385991" y="5891922"/>
            <a:ext cx="25400" cy="24765"/>
          </a:xfrm>
          <a:custGeom>
            <a:avLst/>
            <a:gdLst/>
            <a:ahLst/>
            <a:cxnLst/>
            <a:rect l="l" t="t" r="r" b="b"/>
            <a:pathLst>
              <a:path w="25400" h="24764">
                <a:moveTo>
                  <a:pt x="24777" y="24764"/>
                </a:moveTo>
                <a:lnTo>
                  <a:pt x="0" y="0"/>
                </a:lnTo>
              </a:path>
            </a:pathLst>
          </a:custGeom>
          <a:ln w="140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6514528" y="6020447"/>
            <a:ext cx="25400" cy="24765"/>
          </a:xfrm>
          <a:custGeom>
            <a:avLst/>
            <a:gdLst/>
            <a:ahLst/>
            <a:cxnLst/>
            <a:rect l="l" t="t" r="r" b="b"/>
            <a:pathLst>
              <a:path w="25400" h="24764">
                <a:moveTo>
                  <a:pt x="24777" y="24765"/>
                </a:moveTo>
                <a:lnTo>
                  <a:pt x="0" y="0"/>
                </a:lnTo>
              </a:path>
            </a:pathLst>
          </a:custGeom>
          <a:ln w="14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3699941" y="551141"/>
            <a:ext cx="8492490" cy="405765"/>
          </a:xfrm>
          <a:custGeom>
            <a:avLst/>
            <a:gdLst/>
            <a:ahLst/>
            <a:cxnLst/>
            <a:rect l="l" t="t" r="r" b="b"/>
            <a:pathLst>
              <a:path w="8492490" h="405765">
                <a:moveTo>
                  <a:pt x="0" y="405472"/>
                </a:moveTo>
                <a:lnTo>
                  <a:pt x="8492058" y="405472"/>
                </a:lnTo>
                <a:lnTo>
                  <a:pt x="8492058" y="0"/>
                </a:lnTo>
                <a:lnTo>
                  <a:pt x="0" y="0"/>
                </a:lnTo>
                <a:lnTo>
                  <a:pt x="0" y="405472"/>
                </a:lnTo>
                <a:close/>
              </a:path>
            </a:pathLst>
          </a:custGeom>
          <a:solidFill>
            <a:srgbClr val="C7EA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0" y="551141"/>
            <a:ext cx="8781415" cy="405765"/>
          </a:xfrm>
          <a:custGeom>
            <a:avLst/>
            <a:gdLst/>
            <a:ahLst/>
            <a:cxnLst/>
            <a:rect l="l" t="t" r="r" b="b"/>
            <a:pathLst>
              <a:path w="8781415" h="405765">
                <a:moveTo>
                  <a:pt x="8781376" y="0"/>
                </a:moveTo>
                <a:lnTo>
                  <a:pt x="0" y="0"/>
                </a:lnTo>
                <a:lnTo>
                  <a:pt x="0" y="405472"/>
                </a:lnTo>
                <a:lnTo>
                  <a:pt x="8575446" y="405472"/>
                </a:lnTo>
                <a:lnTo>
                  <a:pt x="87813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8357019" y="675449"/>
            <a:ext cx="117182" cy="15685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001467" y="596419"/>
            <a:ext cx="2835414" cy="31486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 txBox="1"/>
          <p:nvPr/>
        </p:nvSpPr>
        <p:spPr>
          <a:xfrm>
            <a:off x="2857449" y="540258"/>
            <a:ext cx="178562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10" dirty="0">
                <a:solidFill>
                  <a:srgbClr val="FFFFFF"/>
                </a:solidFill>
                <a:latin typeface="Droid Sans Fallback"/>
                <a:cs typeface="Droid Sans Fallback"/>
              </a:rPr>
              <a:t>觸控反應靈敏</a:t>
            </a:r>
            <a:endParaRPr sz="2200">
              <a:latin typeface="Droid Sans Fallback"/>
              <a:cs typeface="Droid Sans Fallback"/>
            </a:endParaRPr>
          </a:p>
        </p:txBody>
      </p:sp>
      <p:sp>
        <p:nvSpPr>
          <p:cNvPr id="223" name="object 223"/>
          <p:cNvSpPr txBox="1"/>
          <p:nvPr/>
        </p:nvSpPr>
        <p:spPr>
          <a:xfrm>
            <a:off x="4831689" y="540258"/>
            <a:ext cx="178562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10" dirty="0">
                <a:solidFill>
                  <a:srgbClr val="FFFFFF"/>
                </a:solidFill>
                <a:latin typeface="Droid Sans Fallback"/>
                <a:cs typeface="Droid Sans Fallback"/>
              </a:rPr>
              <a:t>多人多點同步</a:t>
            </a:r>
            <a:endParaRPr sz="2200">
              <a:latin typeface="Droid Sans Fallback"/>
              <a:cs typeface="Droid Sans Fallback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553467" y="642061"/>
            <a:ext cx="2165350" cy="381000"/>
          </a:xfrm>
          <a:custGeom>
            <a:avLst/>
            <a:gdLst/>
            <a:ahLst/>
            <a:cxnLst/>
            <a:rect l="l" t="t" r="r" b="b"/>
            <a:pathLst>
              <a:path w="2165350" h="381000">
                <a:moveTo>
                  <a:pt x="0" y="381000"/>
                </a:moveTo>
                <a:lnTo>
                  <a:pt x="2003170" y="381000"/>
                </a:lnTo>
                <a:lnTo>
                  <a:pt x="2164727" y="0"/>
                </a:lnTo>
                <a:lnTo>
                  <a:pt x="160210" y="0"/>
                </a:lnTo>
                <a:lnTo>
                  <a:pt x="0" y="381000"/>
                </a:lnTo>
                <a:close/>
              </a:path>
            </a:pathLst>
          </a:custGeom>
          <a:ln w="8191">
            <a:solidFill>
              <a:srgbClr val="00B9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93886" y="426466"/>
            <a:ext cx="2209800" cy="462280"/>
          </a:xfrm>
          <a:custGeom>
            <a:avLst/>
            <a:gdLst/>
            <a:ahLst/>
            <a:cxnLst/>
            <a:rect l="l" t="t" r="r" b="b"/>
            <a:pathLst>
              <a:path w="2209800" h="462280">
                <a:moveTo>
                  <a:pt x="2209622" y="0"/>
                </a:moveTo>
                <a:lnTo>
                  <a:pt x="204533" y="0"/>
                </a:lnTo>
                <a:lnTo>
                  <a:pt x="0" y="461962"/>
                </a:lnTo>
                <a:lnTo>
                  <a:pt x="2003691" y="461962"/>
                </a:lnTo>
                <a:lnTo>
                  <a:pt x="2209622" y="0"/>
                </a:lnTo>
                <a:close/>
              </a:path>
            </a:pathLst>
          </a:custGeom>
          <a:solidFill>
            <a:srgbClr val="00B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 txBox="1">
            <a:spLocks noGrp="1"/>
          </p:cNvSpPr>
          <p:nvPr>
            <p:ph type="title"/>
          </p:nvPr>
        </p:nvSpPr>
        <p:spPr>
          <a:xfrm>
            <a:off x="942192" y="430923"/>
            <a:ext cx="1423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45" dirty="0">
                <a:solidFill>
                  <a:srgbClr val="FFF200"/>
                </a:solidFill>
                <a:latin typeface="Noto Sans CJK JP Regular"/>
                <a:cs typeface="Noto Sans CJK JP Regular"/>
              </a:rPr>
              <a:t>教學流暢</a:t>
            </a:r>
            <a:endParaRPr sz="2400">
              <a:latin typeface="Noto Sans CJK JP Regular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53200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4200" y="0"/>
            <a:ext cx="5451913" cy="7723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975041" y="1362685"/>
            <a:ext cx="3418204" cy="5037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400" algn="just">
              <a:lnSpc>
                <a:spcPct val="107900"/>
              </a:lnSpc>
              <a:spcBef>
                <a:spcPts val="100"/>
              </a:spcBef>
            </a:pPr>
            <a:r>
              <a:rPr sz="1900" spc="-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任何環境書寫，流暢光波式多點 觸控，可多人多點同步書寫</a:t>
            </a:r>
            <a:endParaRPr sz="1900">
              <a:latin typeface="Noto Sans CJK JP Regular"/>
              <a:cs typeface="Noto Sans CJK JP Regular"/>
            </a:endParaRPr>
          </a:p>
          <a:p>
            <a:pPr marL="12700" marR="25400" algn="just">
              <a:lnSpc>
                <a:spcPct val="107900"/>
              </a:lnSpc>
              <a:spcBef>
                <a:spcPts val="1575"/>
              </a:spcBef>
            </a:pPr>
            <a:r>
              <a:rPr sz="1900" spc="-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手指變粉筆，手掌變板擦，觸控 反應極靈敏</a:t>
            </a:r>
            <a:endParaRPr sz="1900">
              <a:latin typeface="Noto Sans CJK JP Regular"/>
              <a:cs typeface="Noto Sans CJK JP Regular"/>
            </a:endParaRPr>
          </a:p>
          <a:p>
            <a:pPr marL="12700" marR="25400" algn="just">
              <a:lnSpc>
                <a:spcPct val="107900"/>
              </a:lnSpc>
              <a:spcBef>
                <a:spcPts val="1175"/>
              </a:spcBef>
            </a:pPr>
            <a:r>
              <a:rPr sz="1900" spc="-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個人化設定背景，多種筆畫顏色 及粗細可編輯，內建幾何工作圖 方便繪製</a:t>
            </a:r>
            <a:endParaRPr sz="1900">
              <a:latin typeface="Noto Sans CJK JP Regular"/>
              <a:cs typeface="Noto Sans CJK JP Regular"/>
            </a:endParaRPr>
          </a:p>
          <a:p>
            <a:pPr marL="12700" marR="25400" algn="just">
              <a:lnSpc>
                <a:spcPct val="107900"/>
              </a:lnSpc>
              <a:spcBef>
                <a:spcPts val="1310"/>
              </a:spcBef>
            </a:pPr>
            <a:r>
              <a:rPr sz="1900" spc="-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內建錄影功能，畫面可以儲存， </a:t>
            </a:r>
            <a:r>
              <a:rPr sz="1900" spc="-12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或是透過</a:t>
            </a:r>
            <a:r>
              <a:rPr sz="1900" spc="-5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Email</a:t>
            </a:r>
            <a:r>
              <a:rPr sz="1900" spc="40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分享出去</a:t>
            </a:r>
            <a:endParaRPr sz="19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7900"/>
              </a:lnSpc>
            </a:pPr>
            <a:r>
              <a:rPr sz="1900" spc="-6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頁面掃描QRcode傳送，即時投影 </a:t>
            </a:r>
            <a:r>
              <a:rPr sz="1900" spc="-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手機或平板上可互動</a:t>
            </a:r>
            <a:endParaRPr sz="1900">
              <a:latin typeface="Noto Sans CJK JP Regular"/>
              <a:cs typeface="Noto Sans CJK JP Regular"/>
            </a:endParaRPr>
          </a:p>
          <a:p>
            <a:pPr marL="12700" marR="25400" algn="just">
              <a:lnSpc>
                <a:spcPct val="107900"/>
              </a:lnSpc>
              <a:spcBef>
                <a:spcPts val="1675"/>
              </a:spcBef>
            </a:pPr>
            <a:r>
              <a:rPr sz="1900" spc="-5" dirty="0">
                <a:solidFill>
                  <a:srgbClr val="231F20"/>
                </a:solidFill>
                <a:latin typeface="Noto Sans CJK JP Regular"/>
                <a:cs typeface="Noto Sans CJK JP Regular"/>
              </a:rPr>
              <a:t>無限自動分頁紀錄功能，教學歷 程隨時回顧不漏接</a:t>
            </a:r>
            <a:endParaRPr sz="19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51825" y="2239530"/>
            <a:ext cx="282575" cy="283845"/>
          </a:xfrm>
          <a:custGeom>
            <a:avLst/>
            <a:gdLst/>
            <a:ahLst/>
            <a:cxnLst/>
            <a:rect l="l" t="t" r="r" b="b"/>
            <a:pathLst>
              <a:path w="282575" h="283844">
                <a:moveTo>
                  <a:pt x="242595" y="0"/>
                </a:moveTo>
                <a:lnTo>
                  <a:pt x="39750" y="0"/>
                </a:lnTo>
                <a:lnTo>
                  <a:pt x="24319" y="3131"/>
                </a:lnTo>
                <a:lnTo>
                  <a:pt x="11679" y="11660"/>
                </a:lnTo>
                <a:lnTo>
                  <a:pt x="3137" y="24286"/>
                </a:lnTo>
                <a:lnTo>
                  <a:pt x="0" y="39712"/>
                </a:lnTo>
                <a:lnTo>
                  <a:pt x="0" y="243916"/>
                </a:lnTo>
                <a:lnTo>
                  <a:pt x="3137" y="259349"/>
                </a:lnTo>
                <a:lnTo>
                  <a:pt x="11679" y="271980"/>
                </a:lnTo>
                <a:lnTo>
                  <a:pt x="24319" y="280510"/>
                </a:lnTo>
                <a:lnTo>
                  <a:pt x="39750" y="283641"/>
                </a:lnTo>
                <a:lnTo>
                  <a:pt x="242595" y="283641"/>
                </a:lnTo>
                <a:lnTo>
                  <a:pt x="257997" y="280510"/>
                </a:lnTo>
                <a:lnTo>
                  <a:pt x="270622" y="271980"/>
                </a:lnTo>
                <a:lnTo>
                  <a:pt x="279158" y="259349"/>
                </a:lnTo>
                <a:lnTo>
                  <a:pt x="282295" y="243916"/>
                </a:lnTo>
                <a:lnTo>
                  <a:pt x="282295" y="39712"/>
                </a:lnTo>
                <a:lnTo>
                  <a:pt x="279158" y="24286"/>
                </a:lnTo>
                <a:lnTo>
                  <a:pt x="270622" y="11660"/>
                </a:lnTo>
                <a:lnTo>
                  <a:pt x="257997" y="3131"/>
                </a:lnTo>
                <a:lnTo>
                  <a:pt x="242595" y="0"/>
                </a:lnTo>
                <a:close/>
              </a:path>
            </a:pathLst>
          </a:custGeom>
          <a:solidFill>
            <a:srgbClr val="006F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05718" y="2289765"/>
            <a:ext cx="228403" cy="233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51825" y="1440294"/>
            <a:ext cx="282575" cy="283845"/>
          </a:xfrm>
          <a:custGeom>
            <a:avLst/>
            <a:gdLst/>
            <a:ahLst/>
            <a:cxnLst/>
            <a:rect l="l" t="t" r="r" b="b"/>
            <a:pathLst>
              <a:path w="282575" h="283844">
                <a:moveTo>
                  <a:pt x="242595" y="0"/>
                </a:moveTo>
                <a:lnTo>
                  <a:pt x="39750" y="0"/>
                </a:lnTo>
                <a:lnTo>
                  <a:pt x="24319" y="3129"/>
                </a:lnTo>
                <a:lnTo>
                  <a:pt x="11679" y="11655"/>
                </a:lnTo>
                <a:lnTo>
                  <a:pt x="3137" y="24281"/>
                </a:lnTo>
                <a:lnTo>
                  <a:pt x="0" y="39712"/>
                </a:lnTo>
                <a:lnTo>
                  <a:pt x="0" y="243890"/>
                </a:lnTo>
                <a:lnTo>
                  <a:pt x="3137" y="259318"/>
                </a:lnTo>
                <a:lnTo>
                  <a:pt x="11679" y="271949"/>
                </a:lnTo>
                <a:lnTo>
                  <a:pt x="24319" y="280482"/>
                </a:lnTo>
                <a:lnTo>
                  <a:pt x="39750" y="283616"/>
                </a:lnTo>
                <a:lnTo>
                  <a:pt x="242595" y="283616"/>
                </a:lnTo>
                <a:lnTo>
                  <a:pt x="257997" y="280482"/>
                </a:lnTo>
                <a:lnTo>
                  <a:pt x="270622" y="271949"/>
                </a:lnTo>
                <a:lnTo>
                  <a:pt x="279158" y="259318"/>
                </a:lnTo>
                <a:lnTo>
                  <a:pt x="282295" y="243890"/>
                </a:lnTo>
                <a:lnTo>
                  <a:pt x="282295" y="39712"/>
                </a:lnTo>
                <a:lnTo>
                  <a:pt x="279158" y="24281"/>
                </a:lnTo>
                <a:lnTo>
                  <a:pt x="270622" y="11655"/>
                </a:lnTo>
                <a:lnTo>
                  <a:pt x="257997" y="3129"/>
                </a:lnTo>
                <a:lnTo>
                  <a:pt x="242595" y="0"/>
                </a:lnTo>
                <a:close/>
              </a:path>
            </a:pathLst>
          </a:custGeom>
          <a:solidFill>
            <a:srgbClr val="006F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11199" y="1520456"/>
            <a:ext cx="223520" cy="203835"/>
          </a:xfrm>
          <a:custGeom>
            <a:avLst/>
            <a:gdLst/>
            <a:ahLst/>
            <a:cxnLst/>
            <a:rect l="l" t="t" r="r" b="b"/>
            <a:pathLst>
              <a:path w="223520" h="203835">
                <a:moveTo>
                  <a:pt x="164033" y="0"/>
                </a:moveTo>
                <a:lnTo>
                  <a:pt x="57746" y="133578"/>
                </a:lnTo>
                <a:lnTo>
                  <a:pt x="0" y="160020"/>
                </a:lnTo>
                <a:lnTo>
                  <a:pt x="39941" y="203454"/>
                </a:lnTo>
                <a:lnTo>
                  <a:pt x="183222" y="203454"/>
                </a:lnTo>
                <a:lnTo>
                  <a:pt x="206524" y="200397"/>
                </a:lnTo>
                <a:lnTo>
                  <a:pt x="218427" y="195240"/>
                </a:lnTo>
                <a:lnTo>
                  <a:pt x="222652" y="184258"/>
                </a:lnTo>
                <a:lnTo>
                  <a:pt x="222923" y="163728"/>
                </a:lnTo>
                <a:lnTo>
                  <a:pt x="222923" y="44170"/>
                </a:lnTo>
                <a:lnTo>
                  <a:pt x="164033" y="0"/>
                </a:lnTo>
                <a:close/>
              </a:path>
            </a:pathLst>
          </a:custGeom>
          <a:solidFill>
            <a:srgbClr val="104E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16139" y="1500936"/>
            <a:ext cx="155575" cy="170180"/>
          </a:xfrm>
          <a:custGeom>
            <a:avLst/>
            <a:gdLst/>
            <a:ahLst/>
            <a:cxnLst/>
            <a:rect l="l" t="t" r="r" b="b"/>
            <a:pathLst>
              <a:path w="155575" h="170180">
                <a:moveTo>
                  <a:pt x="48958" y="151333"/>
                </a:moveTo>
                <a:lnTo>
                  <a:pt x="0" y="169862"/>
                </a:lnTo>
                <a:lnTo>
                  <a:pt x="14579" y="121069"/>
                </a:lnTo>
                <a:lnTo>
                  <a:pt x="21043" y="113664"/>
                </a:lnTo>
                <a:lnTo>
                  <a:pt x="121069" y="0"/>
                </a:lnTo>
                <a:lnTo>
                  <a:pt x="155460" y="30264"/>
                </a:lnTo>
                <a:lnTo>
                  <a:pt x="55384" y="143929"/>
                </a:lnTo>
                <a:lnTo>
                  <a:pt x="48958" y="151333"/>
                </a:lnTo>
                <a:close/>
              </a:path>
            </a:pathLst>
          </a:custGeom>
          <a:ln w="208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24406" y="2413863"/>
            <a:ext cx="47625" cy="50800"/>
          </a:xfrm>
          <a:custGeom>
            <a:avLst/>
            <a:gdLst/>
            <a:ahLst/>
            <a:cxnLst/>
            <a:rect l="l" t="t" r="r" b="b"/>
            <a:pathLst>
              <a:path w="47625" h="50800">
                <a:moveTo>
                  <a:pt x="12814" y="0"/>
                </a:moveTo>
                <a:lnTo>
                  <a:pt x="0" y="50749"/>
                </a:lnTo>
                <a:lnTo>
                  <a:pt x="47104" y="30226"/>
                </a:lnTo>
                <a:lnTo>
                  <a:pt x="128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724406" y="1614233"/>
            <a:ext cx="47625" cy="50800"/>
          </a:xfrm>
          <a:custGeom>
            <a:avLst/>
            <a:gdLst/>
            <a:ahLst/>
            <a:cxnLst/>
            <a:rect l="l" t="t" r="r" b="b"/>
            <a:pathLst>
              <a:path w="47625" h="50800">
                <a:moveTo>
                  <a:pt x="12814" y="0"/>
                </a:moveTo>
                <a:lnTo>
                  <a:pt x="0" y="50749"/>
                </a:lnTo>
                <a:lnTo>
                  <a:pt x="47104" y="30213"/>
                </a:lnTo>
                <a:lnTo>
                  <a:pt x="128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51825" y="3025368"/>
            <a:ext cx="282575" cy="283845"/>
          </a:xfrm>
          <a:custGeom>
            <a:avLst/>
            <a:gdLst/>
            <a:ahLst/>
            <a:cxnLst/>
            <a:rect l="l" t="t" r="r" b="b"/>
            <a:pathLst>
              <a:path w="282575" h="283845">
                <a:moveTo>
                  <a:pt x="242595" y="0"/>
                </a:moveTo>
                <a:lnTo>
                  <a:pt x="39750" y="0"/>
                </a:lnTo>
                <a:lnTo>
                  <a:pt x="24319" y="3131"/>
                </a:lnTo>
                <a:lnTo>
                  <a:pt x="11679" y="11661"/>
                </a:lnTo>
                <a:lnTo>
                  <a:pt x="3137" y="24292"/>
                </a:lnTo>
                <a:lnTo>
                  <a:pt x="0" y="39725"/>
                </a:lnTo>
                <a:lnTo>
                  <a:pt x="0" y="243916"/>
                </a:lnTo>
                <a:lnTo>
                  <a:pt x="3137" y="259347"/>
                </a:lnTo>
                <a:lnTo>
                  <a:pt x="11679" y="271973"/>
                </a:lnTo>
                <a:lnTo>
                  <a:pt x="24319" y="280499"/>
                </a:lnTo>
                <a:lnTo>
                  <a:pt x="39750" y="283629"/>
                </a:lnTo>
                <a:lnTo>
                  <a:pt x="242595" y="283629"/>
                </a:lnTo>
                <a:lnTo>
                  <a:pt x="257997" y="280499"/>
                </a:lnTo>
                <a:lnTo>
                  <a:pt x="270622" y="271973"/>
                </a:lnTo>
                <a:lnTo>
                  <a:pt x="279158" y="259347"/>
                </a:lnTo>
                <a:lnTo>
                  <a:pt x="282295" y="243916"/>
                </a:lnTo>
                <a:lnTo>
                  <a:pt x="282295" y="39725"/>
                </a:lnTo>
                <a:lnTo>
                  <a:pt x="279158" y="24292"/>
                </a:lnTo>
                <a:lnTo>
                  <a:pt x="270622" y="11661"/>
                </a:lnTo>
                <a:lnTo>
                  <a:pt x="257997" y="3131"/>
                </a:lnTo>
                <a:lnTo>
                  <a:pt x="242595" y="0"/>
                </a:lnTo>
                <a:close/>
              </a:path>
            </a:pathLst>
          </a:custGeom>
          <a:solidFill>
            <a:srgbClr val="006F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705718" y="3075616"/>
            <a:ext cx="228403" cy="2333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51825" y="4136885"/>
            <a:ext cx="282575" cy="283845"/>
          </a:xfrm>
          <a:custGeom>
            <a:avLst/>
            <a:gdLst/>
            <a:ahLst/>
            <a:cxnLst/>
            <a:rect l="l" t="t" r="r" b="b"/>
            <a:pathLst>
              <a:path w="282575" h="283845">
                <a:moveTo>
                  <a:pt x="242595" y="0"/>
                </a:moveTo>
                <a:lnTo>
                  <a:pt x="39750" y="0"/>
                </a:lnTo>
                <a:lnTo>
                  <a:pt x="24319" y="3133"/>
                </a:lnTo>
                <a:lnTo>
                  <a:pt x="11679" y="11663"/>
                </a:lnTo>
                <a:lnTo>
                  <a:pt x="3137" y="24286"/>
                </a:lnTo>
                <a:lnTo>
                  <a:pt x="0" y="39700"/>
                </a:lnTo>
                <a:lnTo>
                  <a:pt x="0" y="243865"/>
                </a:lnTo>
                <a:lnTo>
                  <a:pt x="3137" y="259309"/>
                </a:lnTo>
                <a:lnTo>
                  <a:pt x="11679" y="271953"/>
                </a:lnTo>
                <a:lnTo>
                  <a:pt x="24319" y="280493"/>
                </a:lnTo>
                <a:lnTo>
                  <a:pt x="39750" y="283629"/>
                </a:lnTo>
                <a:lnTo>
                  <a:pt x="242595" y="283629"/>
                </a:lnTo>
                <a:lnTo>
                  <a:pt x="257997" y="280493"/>
                </a:lnTo>
                <a:lnTo>
                  <a:pt x="270622" y="271953"/>
                </a:lnTo>
                <a:lnTo>
                  <a:pt x="279158" y="259309"/>
                </a:lnTo>
                <a:lnTo>
                  <a:pt x="282295" y="243865"/>
                </a:lnTo>
                <a:lnTo>
                  <a:pt x="282295" y="39700"/>
                </a:lnTo>
                <a:lnTo>
                  <a:pt x="279158" y="24286"/>
                </a:lnTo>
                <a:lnTo>
                  <a:pt x="270622" y="11663"/>
                </a:lnTo>
                <a:lnTo>
                  <a:pt x="257997" y="3133"/>
                </a:lnTo>
                <a:lnTo>
                  <a:pt x="242595" y="0"/>
                </a:lnTo>
                <a:close/>
              </a:path>
            </a:pathLst>
          </a:custGeom>
          <a:solidFill>
            <a:srgbClr val="006F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705718" y="4187107"/>
            <a:ext cx="228403" cy="2334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51825" y="4976304"/>
            <a:ext cx="282575" cy="283845"/>
          </a:xfrm>
          <a:custGeom>
            <a:avLst/>
            <a:gdLst/>
            <a:ahLst/>
            <a:cxnLst/>
            <a:rect l="l" t="t" r="r" b="b"/>
            <a:pathLst>
              <a:path w="282575" h="283845">
                <a:moveTo>
                  <a:pt x="242595" y="0"/>
                </a:moveTo>
                <a:lnTo>
                  <a:pt x="39750" y="0"/>
                </a:lnTo>
                <a:lnTo>
                  <a:pt x="24319" y="3135"/>
                </a:lnTo>
                <a:lnTo>
                  <a:pt x="11679" y="11669"/>
                </a:lnTo>
                <a:lnTo>
                  <a:pt x="3137" y="24297"/>
                </a:lnTo>
                <a:lnTo>
                  <a:pt x="0" y="39712"/>
                </a:lnTo>
                <a:lnTo>
                  <a:pt x="0" y="243954"/>
                </a:lnTo>
                <a:lnTo>
                  <a:pt x="3137" y="259365"/>
                </a:lnTo>
                <a:lnTo>
                  <a:pt x="11679" y="271984"/>
                </a:lnTo>
                <a:lnTo>
                  <a:pt x="24319" y="280510"/>
                </a:lnTo>
                <a:lnTo>
                  <a:pt x="39750" y="283641"/>
                </a:lnTo>
                <a:lnTo>
                  <a:pt x="242595" y="283641"/>
                </a:lnTo>
                <a:lnTo>
                  <a:pt x="257997" y="280510"/>
                </a:lnTo>
                <a:lnTo>
                  <a:pt x="270622" y="271984"/>
                </a:lnTo>
                <a:lnTo>
                  <a:pt x="279158" y="259365"/>
                </a:lnTo>
                <a:lnTo>
                  <a:pt x="282295" y="243954"/>
                </a:lnTo>
                <a:lnTo>
                  <a:pt x="282295" y="39712"/>
                </a:lnTo>
                <a:lnTo>
                  <a:pt x="279158" y="24297"/>
                </a:lnTo>
                <a:lnTo>
                  <a:pt x="270622" y="11669"/>
                </a:lnTo>
                <a:lnTo>
                  <a:pt x="257997" y="3135"/>
                </a:lnTo>
                <a:lnTo>
                  <a:pt x="242595" y="0"/>
                </a:lnTo>
                <a:close/>
              </a:path>
            </a:pathLst>
          </a:custGeom>
          <a:solidFill>
            <a:srgbClr val="006F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05718" y="5026552"/>
            <a:ext cx="228403" cy="2333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651825" y="5816363"/>
            <a:ext cx="282575" cy="283845"/>
          </a:xfrm>
          <a:custGeom>
            <a:avLst/>
            <a:gdLst/>
            <a:ahLst/>
            <a:cxnLst/>
            <a:rect l="l" t="t" r="r" b="b"/>
            <a:pathLst>
              <a:path w="282575" h="283845">
                <a:moveTo>
                  <a:pt x="242595" y="0"/>
                </a:moveTo>
                <a:lnTo>
                  <a:pt x="39750" y="0"/>
                </a:lnTo>
                <a:lnTo>
                  <a:pt x="24319" y="3131"/>
                </a:lnTo>
                <a:lnTo>
                  <a:pt x="11679" y="11660"/>
                </a:lnTo>
                <a:lnTo>
                  <a:pt x="3137" y="24286"/>
                </a:lnTo>
                <a:lnTo>
                  <a:pt x="0" y="39712"/>
                </a:lnTo>
                <a:lnTo>
                  <a:pt x="0" y="243928"/>
                </a:lnTo>
                <a:lnTo>
                  <a:pt x="3137" y="259344"/>
                </a:lnTo>
                <a:lnTo>
                  <a:pt x="11679" y="271972"/>
                </a:lnTo>
                <a:lnTo>
                  <a:pt x="24319" y="280506"/>
                </a:lnTo>
                <a:lnTo>
                  <a:pt x="39750" y="283641"/>
                </a:lnTo>
                <a:lnTo>
                  <a:pt x="242595" y="283641"/>
                </a:lnTo>
                <a:lnTo>
                  <a:pt x="257997" y="280506"/>
                </a:lnTo>
                <a:lnTo>
                  <a:pt x="270622" y="271972"/>
                </a:lnTo>
                <a:lnTo>
                  <a:pt x="279158" y="259344"/>
                </a:lnTo>
                <a:lnTo>
                  <a:pt x="282295" y="243928"/>
                </a:lnTo>
                <a:lnTo>
                  <a:pt x="282295" y="39712"/>
                </a:lnTo>
                <a:lnTo>
                  <a:pt x="279158" y="24286"/>
                </a:lnTo>
                <a:lnTo>
                  <a:pt x="270622" y="11660"/>
                </a:lnTo>
                <a:lnTo>
                  <a:pt x="257997" y="3131"/>
                </a:lnTo>
                <a:lnTo>
                  <a:pt x="242595" y="0"/>
                </a:lnTo>
                <a:close/>
              </a:path>
            </a:pathLst>
          </a:custGeom>
          <a:solidFill>
            <a:srgbClr val="006F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05718" y="5866617"/>
            <a:ext cx="228403" cy="2333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1710" y="2014968"/>
            <a:ext cx="5994222" cy="37203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15707" y="2268893"/>
            <a:ext cx="5377357" cy="30347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486825" y="3661536"/>
            <a:ext cx="765175" cy="201930"/>
          </a:xfrm>
          <a:custGeom>
            <a:avLst/>
            <a:gdLst/>
            <a:ahLst/>
            <a:cxnLst/>
            <a:rect l="l" t="t" r="r" b="b"/>
            <a:pathLst>
              <a:path w="765175" h="201929">
                <a:moveTo>
                  <a:pt x="764819" y="100761"/>
                </a:moveTo>
                <a:lnTo>
                  <a:pt x="740896" y="135921"/>
                </a:lnTo>
                <a:lnTo>
                  <a:pt x="674889" y="165682"/>
                </a:lnTo>
                <a:lnTo>
                  <a:pt x="628803" y="177826"/>
                </a:lnTo>
                <a:lnTo>
                  <a:pt x="575437" y="187767"/>
                </a:lnTo>
                <a:lnTo>
                  <a:pt x="515868" y="195219"/>
                </a:lnTo>
                <a:lnTo>
                  <a:pt x="451178" y="199900"/>
                </a:lnTo>
                <a:lnTo>
                  <a:pt x="382447" y="201523"/>
                </a:lnTo>
                <a:lnTo>
                  <a:pt x="313704" y="199900"/>
                </a:lnTo>
                <a:lnTo>
                  <a:pt x="249001" y="195219"/>
                </a:lnTo>
                <a:lnTo>
                  <a:pt x="189421" y="187767"/>
                </a:lnTo>
                <a:lnTo>
                  <a:pt x="136044" y="177826"/>
                </a:lnTo>
                <a:lnTo>
                  <a:pt x="89949" y="165682"/>
                </a:lnTo>
                <a:lnTo>
                  <a:pt x="52216" y="151619"/>
                </a:lnTo>
                <a:lnTo>
                  <a:pt x="6161" y="118874"/>
                </a:lnTo>
                <a:lnTo>
                  <a:pt x="0" y="100761"/>
                </a:lnTo>
                <a:lnTo>
                  <a:pt x="6161" y="82645"/>
                </a:lnTo>
                <a:lnTo>
                  <a:pt x="52216" y="49898"/>
                </a:lnTo>
                <a:lnTo>
                  <a:pt x="89949" y="35836"/>
                </a:lnTo>
                <a:lnTo>
                  <a:pt x="136044" y="23693"/>
                </a:lnTo>
                <a:lnTo>
                  <a:pt x="189421" y="13753"/>
                </a:lnTo>
                <a:lnTo>
                  <a:pt x="249001" y="6302"/>
                </a:lnTo>
                <a:lnTo>
                  <a:pt x="313704" y="1622"/>
                </a:lnTo>
                <a:lnTo>
                  <a:pt x="382447" y="0"/>
                </a:lnTo>
                <a:lnTo>
                  <a:pt x="451178" y="1622"/>
                </a:lnTo>
                <a:lnTo>
                  <a:pt x="515868" y="6302"/>
                </a:lnTo>
                <a:lnTo>
                  <a:pt x="575437" y="13753"/>
                </a:lnTo>
                <a:lnTo>
                  <a:pt x="628803" y="23693"/>
                </a:lnTo>
                <a:lnTo>
                  <a:pt x="674889" y="35836"/>
                </a:lnTo>
                <a:lnTo>
                  <a:pt x="712613" y="49898"/>
                </a:lnTo>
                <a:lnTo>
                  <a:pt x="758658" y="82645"/>
                </a:lnTo>
                <a:lnTo>
                  <a:pt x="764819" y="100761"/>
                </a:lnTo>
                <a:close/>
              </a:path>
            </a:pathLst>
          </a:custGeom>
          <a:ln w="74282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00563" y="3870604"/>
            <a:ext cx="1445895" cy="710565"/>
          </a:xfrm>
          <a:custGeom>
            <a:avLst/>
            <a:gdLst/>
            <a:ahLst/>
            <a:cxnLst/>
            <a:rect l="l" t="t" r="r" b="b"/>
            <a:pathLst>
              <a:path w="1445895" h="710564">
                <a:moveTo>
                  <a:pt x="1445653" y="709942"/>
                </a:moveTo>
                <a:lnTo>
                  <a:pt x="0" y="709942"/>
                </a:lnTo>
                <a:lnTo>
                  <a:pt x="0" y="0"/>
                </a:lnTo>
                <a:lnTo>
                  <a:pt x="1445653" y="0"/>
                </a:lnTo>
                <a:lnTo>
                  <a:pt x="1445653" y="709942"/>
                </a:lnTo>
                <a:close/>
              </a:path>
            </a:pathLst>
          </a:custGeom>
          <a:ln w="78422">
            <a:solidFill>
              <a:srgbClr val="FFF2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17992" y="2893413"/>
            <a:ext cx="1920239" cy="307975"/>
          </a:xfrm>
          <a:custGeom>
            <a:avLst/>
            <a:gdLst/>
            <a:ahLst/>
            <a:cxnLst/>
            <a:rect l="l" t="t" r="r" b="b"/>
            <a:pathLst>
              <a:path w="1920239" h="307975">
                <a:moveTo>
                  <a:pt x="0" y="307964"/>
                </a:moveTo>
                <a:lnTo>
                  <a:pt x="16719" y="254710"/>
                </a:lnTo>
                <a:lnTo>
                  <a:pt x="39886" y="208075"/>
                </a:lnTo>
                <a:lnTo>
                  <a:pt x="68458" y="167586"/>
                </a:lnTo>
                <a:lnTo>
                  <a:pt x="101392" y="132773"/>
                </a:lnTo>
                <a:lnTo>
                  <a:pt x="137647" y="103165"/>
                </a:lnTo>
                <a:lnTo>
                  <a:pt x="176180" y="78291"/>
                </a:lnTo>
                <a:lnTo>
                  <a:pt x="215948" y="57680"/>
                </a:lnTo>
                <a:lnTo>
                  <a:pt x="255910" y="40861"/>
                </a:lnTo>
                <a:lnTo>
                  <a:pt x="295023" y="27363"/>
                </a:lnTo>
                <a:lnTo>
                  <a:pt x="332244" y="16715"/>
                </a:lnTo>
                <a:lnTo>
                  <a:pt x="382199" y="5866"/>
                </a:lnTo>
                <a:lnTo>
                  <a:pt x="429664" y="267"/>
                </a:lnTo>
                <a:lnTo>
                  <a:pt x="475195" y="0"/>
                </a:lnTo>
                <a:lnTo>
                  <a:pt x="519346" y="5148"/>
                </a:lnTo>
                <a:lnTo>
                  <a:pt x="562673" y="15795"/>
                </a:lnTo>
                <a:lnTo>
                  <a:pt x="605731" y="32024"/>
                </a:lnTo>
                <a:lnTo>
                  <a:pt x="649073" y="53919"/>
                </a:lnTo>
                <a:lnTo>
                  <a:pt x="693256" y="81562"/>
                </a:lnTo>
                <a:lnTo>
                  <a:pt x="738835" y="115038"/>
                </a:lnTo>
                <a:lnTo>
                  <a:pt x="779456" y="150214"/>
                </a:lnTo>
                <a:lnTo>
                  <a:pt x="819556" y="187528"/>
                </a:lnTo>
                <a:lnTo>
                  <a:pt x="860275" y="221782"/>
                </a:lnTo>
                <a:lnTo>
                  <a:pt x="902754" y="247778"/>
                </a:lnTo>
                <a:lnTo>
                  <a:pt x="948457" y="265440"/>
                </a:lnTo>
                <a:lnTo>
                  <a:pt x="995016" y="277465"/>
                </a:lnTo>
                <a:lnTo>
                  <a:pt x="1042217" y="284935"/>
                </a:lnTo>
                <a:lnTo>
                  <a:pt x="1089849" y="288932"/>
                </a:lnTo>
                <a:lnTo>
                  <a:pt x="1137700" y="290537"/>
                </a:lnTo>
                <a:lnTo>
                  <a:pt x="1185557" y="290831"/>
                </a:lnTo>
                <a:lnTo>
                  <a:pt x="1235034" y="290213"/>
                </a:lnTo>
                <a:lnTo>
                  <a:pt x="1283633" y="288300"/>
                </a:lnTo>
                <a:lnTo>
                  <a:pt x="1331440" y="285004"/>
                </a:lnTo>
                <a:lnTo>
                  <a:pt x="1378542" y="280240"/>
                </a:lnTo>
                <a:lnTo>
                  <a:pt x="1425023" y="273918"/>
                </a:lnTo>
                <a:lnTo>
                  <a:pt x="1470971" y="265952"/>
                </a:lnTo>
                <a:lnTo>
                  <a:pt x="1516472" y="256255"/>
                </a:lnTo>
                <a:lnTo>
                  <a:pt x="1561611" y="244740"/>
                </a:lnTo>
                <a:lnTo>
                  <a:pt x="1606474" y="231318"/>
                </a:lnTo>
                <a:lnTo>
                  <a:pt x="1651147" y="215904"/>
                </a:lnTo>
                <a:lnTo>
                  <a:pt x="1695717" y="198409"/>
                </a:lnTo>
                <a:lnTo>
                  <a:pt x="1740269" y="178746"/>
                </a:lnTo>
                <a:lnTo>
                  <a:pt x="1784890" y="156828"/>
                </a:lnTo>
                <a:lnTo>
                  <a:pt x="1829665" y="132568"/>
                </a:lnTo>
                <a:lnTo>
                  <a:pt x="1874681" y="105878"/>
                </a:lnTo>
                <a:lnTo>
                  <a:pt x="1920024" y="76671"/>
                </a:lnTo>
              </a:path>
            </a:pathLst>
          </a:custGeom>
          <a:ln w="315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52316" y="2742730"/>
            <a:ext cx="26670" cy="502284"/>
          </a:xfrm>
          <a:custGeom>
            <a:avLst/>
            <a:gdLst/>
            <a:ahLst/>
            <a:cxnLst/>
            <a:rect l="l" t="t" r="r" b="b"/>
            <a:pathLst>
              <a:path w="26670" h="502285">
                <a:moveTo>
                  <a:pt x="0" y="0"/>
                </a:moveTo>
                <a:lnTo>
                  <a:pt x="7846" y="49272"/>
                </a:lnTo>
                <a:lnTo>
                  <a:pt x="13977" y="99283"/>
                </a:lnTo>
                <a:lnTo>
                  <a:pt x="18601" y="149831"/>
                </a:lnTo>
                <a:lnTo>
                  <a:pt x="21929" y="200717"/>
                </a:lnTo>
                <a:lnTo>
                  <a:pt x="24169" y="251739"/>
                </a:lnTo>
                <a:lnTo>
                  <a:pt x="25532" y="302697"/>
                </a:lnTo>
                <a:lnTo>
                  <a:pt x="26228" y="353391"/>
                </a:lnTo>
                <a:lnTo>
                  <a:pt x="26465" y="403619"/>
                </a:lnTo>
                <a:lnTo>
                  <a:pt x="26453" y="453182"/>
                </a:lnTo>
                <a:lnTo>
                  <a:pt x="26403" y="501878"/>
                </a:lnTo>
              </a:path>
            </a:pathLst>
          </a:custGeom>
          <a:ln w="75171">
            <a:solidFill>
              <a:srgbClr val="6ACFF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82288" y="2796285"/>
            <a:ext cx="302260" cy="435609"/>
          </a:xfrm>
          <a:custGeom>
            <a:avLst/>
            <a:gdLst/>
            <a:ahLst/>
            <a:cxnLst/>
            <a:rect l="l" t="t" r="r" b="b"/>
            <a:pathLst>
              <a:path w="302260" h="435610">
                <a:moveTo>
                  <a:pt x="252729" y="0"/>
                </a:moveTo>
                <a:lnTo>
                  <a:pt x="225290" y="35590"/>
                </a:lnTo>
                <a:lnTo>
                  <a:pt x="186552" y="72527"/>
                </a:lnTo>
                <a:lnTo>
                  <a:pt x="140585" y="108129"/>
                </a:lnTo>
                <a:lnTo>
                  <a:pt x="91458" y="139715"/>
                </a:lnTo>
                <a:lnTo>
                  <a:pt x="43240" y="164602"/>
                </a:lnTo>
                <a:lnTo>
                  <a:pt x="0" y="180111"/>
                </a:lnTo>
                <a:lnTo>
                  <a:pt x="33757" y="214627"/>
                </a:lnTo>
                <a:lnTo>
                  <a:pt x="69677" y="241751"/>
                </a:lnTo>
                <a:lnTo>
                  <a:pt x="106639" y="266085"/>
                </a:lnTo>
                <a:lnTo>
                  <a:pt x="143519" y="292230"/>
                </a:lnTo>
                <a:lnTo>
                  <a:pt x="179196" y="324789"/>
                </a:lnTo>
                <a:lnTo>
                  <a:pt x="201273" y="345403"/>
                </a:lnTo>
                <a:lnTo>
                  <a:pt x="234410" y="373983"/>
                </a:lnTo>
                <a:lnTo>
                  <a:pt x="270633" y="405639"/>
                </a:lnTo>
                <a:lnTo>
                  <a:pt x="301967" y="435483"/>
                </a:lnTo>
              </a:path>
            </a:pathLst>
          </a:custGeom>
          <a:ln w="75171">
            <a:solidFill>
              <a:srgbClr val="6ACFF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84738" y="2750591"/>
            <a:ext cx="331470" cy="0"/>
          </a:xfrm>
          <a:custGeom>
            <a:avLst/>
            <a:gdLst/>
            <a:ahLst/>
            <a:cxnLst/>
            <a:rect l="l" t="t" r="r" b="b"/>
            <a:pathLst>
              <a:path w="331470">
                <a:moveTo>
                  <a:pt x="0" y="0"/>
                </a:moveTo>
                <a:lnTo>
                  <a:pt x="331317" y="0"/>
                </a:lnTo>
              </a:path>
            </a:pathLst>
          </a:custGeom>
          <a:ln w="75171">
            <a:solidFill>
              <a:srgbClr val="6ACFF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44568" y="2767698"/>
            <a:ext cx="12065" cy="468630"/>
          </a:xfrm>
          <a:custGeom>
            <a:avLst/>
            <a:gdLst/>
            <a:ahLst/>
            <a:cxnLst/>
            <a:rect l="l" t="t" r="r" b="b"/>
            <a:pathLst>
              <a:path w="12064" h="468630">
                <a:moveTo>
                  <a:pt x="0" y="0"/>
                </a:moveTo>
                <a:lnTo>
                  <a:pt x="377" y="48595"/>
                </a:lnTo>
                <a:lnTo>
                  <a:pt x="1391" y="100058"/>
                </a:lnTo>
                <a:lnTo>
                  <a:pt x="2865" y="153528"/>
                </a:lnTo>
                <a:lnTo>
                  <a:pt x="4623" y="208145"/>
                </a:lnTo>
                <a:lnTo>
                  <a:pt x="6487" y="263048"/>
                </a:lnTo>
                <a:lnTo>
                  <a:pt x="8280" y="317378"/>
                </a:lnTo>
                <a:lnTo>
                  <a:pt x="9826" y="370274"/>
                </a:lnTo>
                <a:lnTo>
                  <a:pt x="10947" y="420876"/>
                </a:lnTo>
                <a:lnTo>
                  <a:pt x="11468" y="468325"/>
                </a:lnTo>
              </a:path>
            </a:pathLst>
          </a:custGeom>
          <a:ln w="75171">
            <a:solidFill>
              <a:srgbClr val="6ACFF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591824" y="2725864"/>
            <a:ext cx="313690" cy="503555"/>
          </a:xfrm>
          <a:custGeom>
            <a:avLst/>
            <a:gdLst/>
            <a:ahLst/>
            <a:cxnLst/>
            <a:rect l="l" t="t" r="r" b="b"/>
            <a:pathLst>
              <a:path w="313689" h="503555">
                <a:moveTo>
                  <a:pt x="0" y="503351"/>
                </a:moveTo>
                <a:lnTo>
                  <a:pt x="5204" y="460919"/>
                </a:lnTo>
                <a:lnTo>
                  <a:pt x="13858" y="408475"/>
                </a:lnTo>
                <a:lnTo>
                  <a:pt x="24912" y="351202"/>
                </a:lnTo>
                <a:lnTo>
                  <a:pt x="37318" y="294283"/>
                </a:lnTo>
                <a:lnTo>
                  <a:pt x="50026" y="242900"/>
                </a:lnTo>
                <a:lnTo>
                  <a:pt x="61988" y="202234"/>
                </a:lnTo>
                <a:lnTo>
                  <a:pt x="69584" y="171899"/>
                </a:lnTo>
                <a:lnTo>
                  <a:pt x="81617" y="121638"/>
                </a:lnTo>
                <a:lnTo>
                  <a:pt x="97458" y="66322"/>
                </a:lnTo>
                <a:lnTo>
                  <a:pt x="116474" y="20819"/>
                </a:lnTo>
                <a:lnTo>
                  <a:pt x="138036" y="0"/>
                </a:lnTo>
                <a:lnTo>
                  <a:pt x="153731" y="7895"/>
                </a:lnTo>
                <a:lnTo>
                  <a:pt x="190845" y="74066"/>
                </a:lnTo>
                <a:lnTo>
                  <a:pt x="210865" y="125426"/>
                </a:lnTo>
                <a:lnTo>
                  <a:pt x="230930" y="184359"/>
                </a:lnTo>
                <a:lnTo>
                  <a:pt x="250339" y="247408"/>
                </a:lnTo>
                <a:lnTo>
                  <a:pt x="268393" y="311113"/>
                </a:lnTo>
                <a:lnTo>
                  <a:pt x="284393" y="372018"/>
                </a:lnTo>
                <a:lnTo>
                  <a:pt x="297640" y="426664"/>
                </a:lnTo>
                <a:lnTo>
                  <a:pt x="307436" y="471595"/>
                </a:lnTo>
                <a:lnTo>
                  <a:pt x="313080" y="503351"/>
                </a:lnTo>
              </a:path>
            </a:pathLst>
          </a:custGeom>
          <a:ln w="75171">
            <a:solidFill>
              <a:srgbClr val="6ACFF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663440" y="3052013"/>
            <a:ext cx="160020" cy="1270"/>
          </a:xfrm>
          <a:custGeom>
            <a:avLst/>
            <a:gdLst/>
            <a:ahLst/>
            <a:cxnLst/>
            <a:rect l="l" t="t" r="r" b="b"/>
            <a:pathLst>
              <a:path w="160020" h="1269">
                <a:moveTo>
                  <a:pt x="-37585" y="549"/>
                </a:moveTo>
                <a:lnTo>
                  <a:pt x="197580" y="549"/>
                </a:lnTo>
              </a:path>
            </a:pathLst>
          </a:custGeom>
          <a:ln w="76269">
            <a:solidFill>
              <a:srgbClr val="6ACFF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486837" y="3661536"/>
            <a:ext cx="765175" cy="1128395"/>
          </a:xfrm>
          <a:custGeom>
            <a:avLst/>
            <a:gdLst/>
            <a:ahLst/>
            <a:cxnLst/>
            <a:rect l="l" t="t" r="r" b="b"/>
            <a:pathLst>
              <a:path w="765175" h="1128395">
                <a:moveTo>
                  <a:pt x="382435" y="0"/>
                </a:moveTo>
                <a:lnTo>
                  <a:pt x="313691" y="1622"/>
                </a:lnTo>
                <a:lnTo>
                  <a:pt x="248990" y="6300"/>
                </a:lnTo>
                <a:lnTo>
                  <a:pt x="189412" y="13750"/>
                </a:lnTo>
                <a:lnTo>
                  <a:pt x="136036" y="23688"/>
                </a:lnTo>
                <a:lnTo>
                  <a:pt x="89943" y="35830"/>
                </a:lnTo>
                <a:lnTo>
                  <a:pt x="52213" y="49893"/>
                </a:lnTo>
                <a:lnTo>
                  <a:pt x="6161" y="82642"/>
                </a:lnTo>
                <a:lnTo>
                  <a:pt x="0" y="100761"/>
                </a:lnTo>
                <a:lnTo>
                  <a:pt x="0" y="1034478"/>
                </a:lnTo>
                <a:lnTo>
                  <a:pt x="1346" y="1034478"/>
                </a:lnTo>
                <a:lnTo>
                  <a:pt x="13470" y="1053511"/>
                </a:lnTo>
                <a:lnTo>
                  <a:pt x="74829" y="1087066"/>
                </a:lnTo>
                <a:lnTo>
                  <a:pt x="121396" y="1100878"/>
                </a:lnTo>
                <a:lnTo>
                  <a:pt x="176774" y="1112239"/>
                </a:lnTo>
                <a:lnTo>
                  <a:pt x="239629" y="1120794"/>
                </a:lnTo>
                <a:lnTo>
                  <a:pt x="308628" y="1126188"/>
                </a:lnTo>
                <a:lnTo>
                  <a:pt x="382435" y="1128064"/>
                </a:lnTo>
                <a:lnTo>
                  <a:pt x="456217" y="1126188"/>
                </a:lnTo>
                <a:lnTo>
                  <a:pt x="525198" y="1120794"/>
                </a:lnTo>
                <a:lnTo>
                  <a:pt x="588041" y="1112239"/>
                </a:lnTo>
                <a:lnTo>
                  <a:pt x="643410" y="1100878"/>
                </a:lnTo>
                <a:lnTo>
                  <a:pt x="689970" y="1087066"/>
                </a:lnTo>
                <a:lnTo>
                  <a:pt x="726385" y="1071159"/>
                </a:lnTo>
                <a:lnTo>
                  <a:pt x="763435" y="1034478"/>
                </a:lnTo>
                <a:lnTo>
                  <a:pt x="764806" y="1034478"/>
                </a:lnTo>
                <a:lnTo>
                  <a:pt x="764806" y="100761"/>
                </a:lnTo>
                <a:lnTo>
                  <a:pt x="758646" y="82642"/>
                </a:lnTo>
                <a:lnTo>
                  <a:pt x="712601" y="49893"/>
                </a:lnTo>
                <a:lnTo>
                  <a:pt x="674876" y="35830"/>
                </a:lnTo>
                <a:lnTo>
                  <a:pt x="628791" y="23688"/>
                </a:lnTo>
                <a:lnTo>
                  <a:pt x="575424" y="13750"/>
                </a:lnTo>
                <a:lnTo>
                  <a:pt x="515855" y="6300"/>
                </a:lnTo>
                <a:lnTo>
                  <a:pt x="451166" y="1622"/>
                </a:lnTo>
                <a:lnTo>
                  <a:pt x="382435" y="0"/>
                </a:lnTo>
                <a:close/>
              </a:path>
            </a:pathLst>
          </a:custGeom>
          <a:ln w="74282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406828" y="4496117"/>
            <a:ext cx="1012742" cy="162011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681179" y="4789944"/>
            <a:ext cx="730885" cy="1188085"/>
          </a:xfrm>
          <a:custGeom>
            <a:avLst/>
            <a:gdLst/>
            <a:ahLst/>
            <a:cxnLst/>
            <a:rect l="l" t="t" r="r" b="b"/>
            <a:pathLst>
              <a:path w="730885" h="1188085">
                <a:moveTo>
                  <a:pt x="0" y="0"/>
                </a:moveTo>
                <a:lnTo>
                  <a:pt x="481368" y="15849"/>
                </a:lnTo>
                <a:lnTo>
                  <a:pt x="603948" y="489419"/>
                </a:lnTo>
                <a:lnTo>
                  <a:pt x="530034" y="705116"/>
                </a:lnTo>
                <a:lnTo>
                  <a:pt x="730605" y="1187475"/>
                </a:lnTo>
              </a:path>
            </a:pathLst>
          </a:custGeom>
          <a:ln w="28663">
            <a:solidFill>
              <a:srgbClr val="F795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404158" y="5053469"/>
            <a:ext cx="494030" cy="1052195"/>
          </a:xfrm>
          <a:custGeom>
            <a:avLst/>
            <a:gdLst/>
            <a:ahLst/>
            <a:cxnLst/>
            <a:rect l="l" t="t" r="r" b="b"/>
            <a:pathLst>
              <a:path w="494029" h="1052195">
                <a:moveTo>
                  <a:pt x="493708" y="1052042"/>
                </a:moveTo>
                <a:lnTo>
                  <a:pt x="281720" y="585990"/>
                </a:lnTo>
                <a:lnTo>
                  <a:pt x="75535" y="442734"/>
                </a:lnTo>
                <a:lnTo>
                  <a:pt x="70265" y="435673"/>
                </a:lnTo>
                <a:lnTo>
                  <a:pt x="69935" y="434276"/>
                </a:lnTo>
                <a:lnTo>
                  <a:pt x="4225" y="180378"/>
                </a:lnTo>
                <a:lnTo>
                  <a:pt x="0" y="135278"/>
                </a:lnTo>
                <a:lnTo>
                  <a:pt x="9720" y="92633"/>
                </a:lnTo>
                <a:lnTo>
                  <a:pt x="31708" y="55288"/>
                </a:lnTo>
                <a:lnTo>
                  <a:pt x="64285" y="26090"/>
                </a:lnTo>
                <a:lnTo>
                  <a:pt x="105774" y="7886"/>
                </a:lnTo>
                <a:lnTo>
                  <a:pt x="136432" y="0"/>
                </a:lnTo>
              </a:path>
            </a:pathLst>
          </a:custGeom>
          <a:ln w="28663">
            <a:solidFill>
              <a:srgbClr val="F795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425037" y="4496786"/>
            <a:ext cx="300355" cy="721360"/>
          </a:xfrm>
          <a:custGeom>
            <a:avLst/>
            <a:gdLst/>
            <a:ahLst/>
            <a:cxnLst/>
            <a:rect l="l" t="t" r="r" b="b"/>
            <a:pathLst>
              <a:path w="300354" h="721360">
                <a:moveTo>
                  <a:pt x="158162" y="721185"/>
                </a:moveTo>
                <a:lnTo>
                  <a:pt x="2040" y="118012"/>
                </a:lnTo>
                <a:lnTo>
                  <a:pt x="0" y="80281"/>
                </a:lnTo>
                <a:lnTo>
                  <a:pt x="12164" y="45890"/>
                </a:lnTo>
                <a:lnTo>
                  <a:pt x="36332" y="18569"/>
                </a:lnTo>
                <a:lnTo>
                  <a:pt x="70303" y="2048"/>
                </a:lnTo>
                <a:lnTo>
                  <a:pt x="108045" y="0"/>
                </a:lnTo>
                <a:lnTo>
                  <a:pt x="142450" y="12149"/>
                </a:lnTo>
                <a:lnTo>
                  <a:pt x="169785" y="36308"/>
                </a:lnTo>
                <a:lnTo>
                  <a:pt x="186317" y="70285"/>
                </a:lnTo>
                <a:lnTo>
                  <a:pt x="299855" y="508956"/>
                </a:lnTo>
              </a:path>
            </a:pathLst>
          </a:custGeom>
          <a:ln w="28663">
            <a:solidFill>
              <a:srgbClr val="F795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833452" y="4794935"/>
            <a:ext cx="56515" cy="216535"/>
          </a:xfrm>
          <a:custGeom>
            <a:avLst/>
            <a:gdLst/>
            <a:ahLst/>
            <a:cxnLst/>
            <a:rect l="l" t="t" r="r" b="b"/>
            <a:pathLst>
              <a:path w="56514" h="216535">
                <a:moveTo>
                  <a:pt x="0" y="0"/>
                </a:moveTo>
                <a:lnTo>
                  <a:pt x="55956" y="216242"/>
                </a:lnTo>
              </a:path>
            </a:pathLst>
          </a:custGeom>
          <a:ln w="28663">
            <a:solidFill>
              <a:srgbClr val="F795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998057" y="4800371"/>
            <a:ext cx="55880" cy="216535"/>
          </a:xfrm>
          <a:custGeom>
            <a:avLst/>
            <a:gdLst/>
            <a:ahLst/>
            <a:cxnLst/>
            <a:rect l="l" t="t" r="r" b="b"/>
            <a:pathLst>
              <a:path w="55879" h="216535">
                <a:moveTo>
                  <a:pt x="55879" y="216166"/>
                </a:moveTo>
                <a:lnTo>
                  <a:pt x="0" y="0"/>
                </a:lnTo>
              </a:path>
            </a:pathLst>
          </a:custGeom>
          <a:ln w="28663">
            <a:solidFill>
              <a:srgbClr val="F795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699941" y="551141"/>
            <a:ext cx="8492490" cy="405765"/>
          </a:xfrm>
          <a:custGeom>
            <a:avLst/>
            <a:gdLst/>
            <a:ahLst/>
            <a:cxnLst/>
            <a:rect l="l" t="t" r="r" b="b"/>
            <a:pathLst>
              <a:path w="8492490" h="405765">
                <a:moveTo>
                  <a:pt x="0" y="405472"/>
                </a:moveTo>
                <a:lnTo>
                  <a:pt x="8492058" y="405472"/>
                </a:lnTo>
                <a:lnTo>
                  <a:pt x="8492058" y="0"/>
                </a:lnTo>
                <a:lnTo>
                  <a:pt x="0" y="0"/>
                </a:lnTo>
                <a:lnTo>
                  <a:pt x="0" y="405472"/>
                </a:lnTo>
                <a:close/>
              </a:path>
            </a:pathLst>
          </a:custGeom>
          <a:solidFill>
            <a:srgbClr val="C7EA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551141"/>
            <a:ext cx="8781415" cy="405765"/>
          </a:xfrm>
          <a:custGeom>
            <a:avLst/>
            <a:gdLst/>
            <a:ahLst/>
            <a:cxnLst/>
            <a:rect l="l" t="t" r="r" b="b"/>
            <a:pathLst>
              <a:path w="8781415" h="405765">
                <a:moveTo>
                  <a:pt x="8781389" y="0"/>
                </a:moveTo>
                <a:lnTo>
                  <a:pt x="0" y="0"/>
                </a:lnTo>
                <a:lnTo>
                  <a:pt x="0" y="405472"/>
                </a:lnTo>
                <a:lnTo>
                  <a:pt x="8575446" y="405472"/>
                </a:lnTo>
                <a:lnTo>
                  <a:pt x="878138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357031" y="675449"/>
            <a:ext cx="117182" cy="15685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001480" y="596419"/>
            <a:ext cx="2835414" cy="3148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2857461" y="540258"/>
            <a:ext cx="178562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10" dirty="0">
                <a:solidFill>
                  <a:srgbClr val="FFFFFF"/>
                </a:solidFill>
                <a:latin typeface="Droid Sans Fallback"/>
                <a:cs typeface="Droid Sans Fallback"/>
              </a:rPr>
              <a:t>內建電子白板</a:t>
            </a:r>
            <a:endParaRPr sz="2200">
              <a:latin typeface="Droid Sans Fallback"/>
              <a:cs typeface="Droid Sans Fallback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831702" y="540258"/>
            <a:ext cx="178562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10" dirty="0">
                <a:solidFill>
                  <a:srgbClr val="FFFFFF"/>
                </a:solidFill>
                <a:latin typeface="Droid Sans Fallback"/>
                <a:cs typeface="Droid Sans Fallback"/>
              </a:rPr>
              <a:t>整合教學資源</a:t>
            </a:r>
            <a:endParaRPr sz="2200">
              <a:latin typeface="Droid Sans Fallback"/>
              <a:cs typeface="Droid Sans Fallback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38794" y="642061"/>
            <a:ext cx="2165350" cy="381000"/>
          </a:xfrm>
          <a:custGeom>
            <a:avLst/>
            <a:gdLst/>
            <a:ahLst/>
            <a:cxnLst/>
            <a:rect l="l" t="t" r="r" b="b"/>
            <a:pathLst>
              <a:path w="2165350" h="381000">
                <a:moveTo>
                  <a:pt x="0" y="381000"/>
                </a:moveTo>
                <a:lnTo>
                  <a:pt x="2003183" y="381000"/>
                </a:lnTo>
                <a:lnTo>
                  <a:pt x="2164727" y="0"/>
                </a:lnTo>
                <a:lnTo>
                  <a:pt x="160235" y="0"/>
                </a:lnTo>
                <a:lnTo>
                  <a:pt x="0" y="381000"/>
                </a:lnTo>
                <a:close/>
              </a:path>
            </a:pathLst>
          </a:custGeom>
          <a:ln w="8191">
            <a:solidFill>
              <a:srgbClr val="00B9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93897" y="426466"/>
            <a:ext cx="2209800" cy="462280"/>
          </a:xfrm>
          <a:custGeom>
            <a:avLst/>
            <a:gdLst/>
            <a:ahLst/>
            <a:cxnLst/>
            <a:rect l="l" t="t" r="r" b="b"/>
            <a:pathLst>
              <a:path w="2209800" h="462280">
                <a:moveTo>
                  <a:pt x="2209622" y="0"/>
                </a:moveTo>
                <a:lnTo>
                  <a:pt x="204533" y="0"/>
                </a:lnTo>
                <a:lnTo>
                  <a:pt x="0" y="461962"/>
                </a:lnTo>
                <a:lnTo>
                  <a:pt x="2003691" y="461962"/>
                </a:lnTo>
                <a:lnTo>
                  <a:pt x="2209622" y="0"/>
                </a:lnTo>
                <a:close/>
              </a:path>
            </a:pathLst>
          </a:custGeom>
          <a:solidFill>
            <a:srgbClr val="00B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942205" y="430923"/>
            <a:ext cx="1423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345" dirty="0">
                <a:solidFill>
                  <a:srgbClr val="FFF200"/>
                </a:solidFill>
                <a:latin typeface="Noto Sans CJK JP Regular"/>
                <a:cs typeface="Noto Sans CJK JP Regular"/>
              </a:rPr>
              <a:t>白板功能</a:t>
            </a:r>
            <a:endParaRPr sz="2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</TotalTime>
  <Words>457</Words>
  <Application>Microsoft Office PowerPoint</Application>
  <PresentationFormat>寬螢幕</PresentationFormat>
  <Paragraphs>144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30" baseType="lpstr">
      <vt:lpstr>Droid Sans Fallback</vt:lpstr>
      <vt:lpstr>Microsoft YaHei UI</vt:lpstr>
      <vt:lpstr>Noto Sans CJK JP Regular</vt:lpstr>
      <vt:lpstr>新細明體</vt:lpstr>
      <vt:lpstr>Arial Rounded MT Bold</vt:lpstr>
      <vt:lpstr>Calibri</vt:lpstr>
      <vt:lpstr>Imprint MT Shadow</vt:lpstr>
      <vt:lpstr>Times New Roman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豐富的外接輸出入端子 適用於各種設備</vt:lpstr>
      <vt:lpstr>快捷按鍵</vt:lpstr>
      <vt:lpstr>教學流暢</vt:lpstr>
      <vt:lpstr>白板功能</vt:lpstr>
      <vt:lpstr>螢幕共享</vt:lpstr>
      <vt:lpstr>無線觸控</vt:lpstr>
      <vt:lpstr>USB共享功能</vt:lpstr>
      <vt:lpstr>軟體支援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KTA-PLUS-簡報</dc:title>
  <dc:creator>Persona-01</dc:creator>
  <cp:lastModifiedBy>diamond</cp:lastModifiedBy>
  <cp:revision>29</cp:revision>
  <dcterms:created xsi:type="dcterms:W3CDTF">2019-08-14T17:32:42Z</dcterms:created>
  <dcterms:modified xsi:type="dcterms:W3CDTF">2020-10-30T05:21:03Z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2019-08-08T00:00:00Z</vt:filetime>
  </property>
  <property fmtid="{D5CDD505-2E9C-101B-9397-08002B2CF9AE}" pid="3" name="Creator">
    <vt:lpwstr>Adobe Illustrator CS5.1</vt:lpwstr>
  </property>
  <property fmtid="{D5CDD505-2E9C-101B-9397-08002B2CF9AE}" pid="4" name="LastSaved">
    <vt:filetime>2019-08-14T00:00:00Z</vt:filetime>
  </property>
</Properties>
</file>