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4"/>
  </p:notesMasterIdLst>
  <p:sldIdLst>
    <p:sldId id="256" r:id="rId2"/>
    <p:sldId id="257" r:id="rId3"/>
    <p:sldId id="258" r:id="rId4"/>
    <p:sldId id="259" r:id="rId5"/>
    <p:sldId id="264" r:id="rId6"/>
    <p:sldId id="260" r:id="rId7"/>
    <p:sldId id="268" r:id="rId8"/>
    <p:sldId id="261" r:id="rId9"/>
    <p:sldId id="262" r:id="rId10"/>
    <p:sldId id="265" r:id="rId11"/>
    <p:sldId id="270" r:id="rId12"/>
    <p:sldId id="266" r:id="rId1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869B"/>
    <a:srgbClr val="1BAFCC"/>
    <a:srgbClr val="73C7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902"/>
  </p:normalViewPr>
  <p:slideViewPr>
    <p:cSldViewPr snapToGrid="0" snapToObjects="1" showGuides="1">
      <p:cViewPr>
        <p:scale>
          <a:sx n="108" d="100"/>
          <a:sy n="108" d="100"/>
        </p:scale>
        <p:origin x="1200" y="360"/>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9F2A2-ECBE-9848-9BB1-85AD3BDF8996}" type="datetimeFigureOut">
              <a:rPr kumimoji="1" lang="zh-TW" altLang="en-US" smtClean="0"/>
              <a:t>2023/3/29</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TW" altLang="en-US"/>
              <a:t>編輯母片文字樣式
第二層
第三層
第四層
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7530E-EEE7-4F4D-A6AA-ACF0294D1B18}" type="slidenum">
              <a:rPr kumimoji="1" lang="zh-TW" altLang="en-US" smtClean="0"/>
              <a:t>‹#›</a:t>
            </a:fld>
            <a:endParaRPr kumimoji="1" lang="zh-TW" altLang="en-US"/>
          </a:p>
        </p:txBody>
      </p:sp>
    </p:spTree>
    <p:extLst>
      <p:ext uri="{BB962C8B-B14F-4D97-AF65-F5344CB8AC3E}">
        <p14:creationId xmlns:p14="http://schemas.microsoft.com/office/powerpoint/2010/main" val="128041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1DB7530E-EEE7-4F4D-A6AA-ACF0294D1B18}" type="slidenum">
              <a:rPr kumimoji="1" lang="zh-TW" altLang="en-US" smtClean="0"/>
              <a:t>7</a:t>
            </a:fld>
            <a:endParaRPr kumimoji="1" lang="zh-TW" altLang="en-US"/>
          </a:p>
        </p:txBody>
      </p:sp>
    </p:spTree>
    <p:extLst>
      <p:ext uri="{BB962C8B-B14F-4D97-AF65-F5344CB8AC3E}">
        <p14:creationId xmlns:p14="http://schemas.microsoft.com/office/powerpoint/2010/main" val="8360898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4C31E92-00F7-6F4E-A24B-F0C7899E2FCF}"/>
              </a:ext>
            </a:extLst>
          </p:cNvPr>
          <p:cNvSpPr/>
          <p:nvPr userDrawn="1"/>
        </p:nvSpPr>
        <p:spPr>
          <a:xfrm>
            <a:off x="0" y="0"/>
            <a:ext cx="12192000" cy="6858000"/>
          </a:xfrm>
          <a:prstGeom prst="rect">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pic>
        <p:nvPicPr>
          <p:cNvPr id="8" name="圖片 7">
            <a:extLst>
              <a:ext uri="{FF2B5EF4-FFF2-40B4-BE49-F238E27FC236}">
                <a16:creationId xmlns:a16="http://schemas.microsoft.com/office/drawing/2014/main" id="{E7F00F4C-4F8C-3A41-943A-68004C2A835B}"/>
              </a:ext>
            </a:extLst>
          </p:cNvPr>
          <p:cNvPicPr>
            <a:picLocks noChangeAspect="1"/>
          </p:cNvPicPr>
          <p:nvPr userDrawn="1"/>
        </p:nvPicPr>
        <p:blipFill>
          <a:blip r:embed="rId2"/>
          <a:stretch>
            <a:fillRect/>
          </a:stretch>
        </p:blipFill>
        <p:spPr>
          <a:xfrm>
            <a:off x="682929" y="540136"/>
            <a:ext cx="10778966" cy="6113759"/>
          </a:xfrm>
          <a:prstGeom prst="rect">
            <a:avLst/>
          </a:prstGeom>
        </p:spPr>
      </p:pic>
      <p:pic>
        <p:nvPicPr>
          <p:cNvPr id="14" name="圖片 13">
            <a:extLst>
              <a:ext uri="{FF2B5EF4-FFF2-40B4-BE49-F238E27FC236}">
                <a16:creationId xmlns:a16="http://schemas.microsoft.com/office/drawing/2014/main" id="{E60F1C97-7A53-994C-98A5-C565864B81B2}"/>
              </a:ext>
            </a:extLst>
          </p:cNvPr>
          <p:cNvPicPr>
            <a:picLocks noChangeAspect="1"/>
          </p:cNvPicPr>
          <p:nvPr userDrawn="1"/>
        </p:nvPicPr>
        <p:blipFill>
          <a:blip r:embed="rId3"/>
          <a:stretch>
            <a:fillRect/>
          </a:stretch>
        </p:blipFill>
        <p:spPr>
          <a:xfrm>
            <a:off x="8452513" y="-104404"/>
            <a:ext cx="3396540" cy="3396540"/>
          </a:xfrm>
          <a:prstGeom prst="rect">
            <a:avLst/>
          </a:prstGeom>
        </p:spPr>
      </p:pic>
      <p:pic>
        <p:nvPicPr>
          <p:cNvPr id="16" name="圖片 15">
            <a:extLst>
              <a:ext uri="{FF2B5EF4-FFF2-40B4-BE49-F238E27FC236}">
                <a16:creationId xmlns:a16="http://schemas.microsoft.com/office/drawing/2014/main" id="{3A7EE5BA-21D5-0949-BB86-0DAAB121574B}"/>
              </a:ext>
            </a:extLst>
          </p:cNvPr>
          <p:cNvPicPr>
            <a:picLocks noChangeAspect="1"/>
          </p:cNvPicPr>
          <p:nvPr userDrawn="1"/>
        </p:nvPicPr>
        <p:blipFill>
          <a:blip r:embed="rId4"/>
          <a:stretch>
            <a:fillRect/>
          </a:stretch>
        </p:blipFill>
        <p:spPr>
          <a:xfrm>
            <a:off x="9070653" y="3899514"/>
            <a:ext cx="2880000" cy="2880000"/>
          </a:xfrm>
          <a:prstGeom prst="rect">
            <a:avLst/>
          </a:prstGeom>
        </p:spPr>
      </p:pic>
      <p:pic>
        <p:nvPicPr>
          <p:cNvPr id="22" name="圖片 21">
            <a:extLst>
              <a:ext uri="{FF2B5EF4-FFF2-40B4-BE49-F238E27FC236}">
                <a16:creationId xmlns:a16="http://schemas.microsoft.com/office/drawing/2014/main" id="{14755D6F-C2DC-934C-BB2E-4A783112FDB9}"/>
              </a:ext>
            </a:extLst>
          </p:cNvPr>
          <p:cNvPicPr>
            <a:picLocks noChangeAspect="1"/>
          </p:cNvPicPr>
          <p:nvPr userDrawn="1"/>
        </p:nvPicPr>
        <p:blipFill>
          <a:blip r:embed="rId5"/>
          <a:stretch>
            <a:fillRect/>
          </a:stretch>
        </p:blipFill>
        <p:spPr>
          <a:xfrm>
            <a:off x="4487900" y="627279"/>
            <a:ext cx="3146980" cy="3146980"/>
          </a:xfrm>
          <a:prstGeom prst="rect">
            <a:avLst/>
          </a:prstGeom>
        </p:spPr>
      </p:pic>
      <p:pic>
        <p:nvPicPr>
          <p:cNvPr id="10" name="圖片 9">
            <a:extLst>
              <a:ext uri="{FF2B5EF4-FFF2-40B4-BE49-F238E27FC236}">
                <a16:creationId xmlns:a16="http://schemas.microsoft.com/office/drawing/2014/main" id="{F7C3F71E-3F75-334A-A618-68A87B4E308B}"/>
              </a:ext>
            </a:extLst>
          </p:cNvPr>
          <p:cNvPicPr>
            <a:picLocks noChangeAspect="1"/>
          </p:cNvPicPr>
          <p:nvPr userDrawn="1"/>
        </p:nvPicPr>
        <p:blipFill>
          <a:blip r:embed="rId6">
            <a:biLevel thresh="25000"/>
          </a:blip>
          <a:stretch>
            <a:fillRect/>
          </a:stretch>
        </p:blipFill>
        <p:spPr>
          <a:xfrm>
            <a:off x="1539578" y="2603501"/>
            <a:ext cx="9129642" cy="2035056"/>
          </a:xfrm>
          <a:prstGeom prst="rect">
            <a:avLst/>
          </a:prstGeom>
        </p:spPr>
      </p:pic>
      <p:pic>
        <p:nvPicPr>
          <p:cNvPr id="20" name="圖片 19">
            <a:extLst>
              <a:ext uri="{FF2B5EF4-FFF2-40B4-BE49-F238E27FC236}">
                <a16:creationId xmlns:a16="http://schemas.microsoft.com/office/drawing/2014/main" id="{2F6AD30C-1DE2-D34F-8987-5F90B4050693}"/>
              </a:ext>
            </a:extLst>
          </p:cNvPr>
          <p:cNvPicPr>
            <a:picLocks noChangeAspect="1"/>
          </p:cNvPicPr>
          <p:nvPr userDrawn="1"/>
        </p:nvPicPr>
        <p:blipFill>
          <a:blip r:embed="rId7"/>
          <a:stretch>
            <a:fillRect/>
          </a:stretch>
        </p:blipFill>
        <p:spPr>
          <a:xfrm>
            <a:off x="1146069" y="470753"/>
            <a:ext cx="3020820" cy="3020820"/>
          </a:xfrm>
          <a:prstGeom prst="rect">
            <a:avLst/>
          </a:prstGeom>
        </p:spPr>
      </p:pic>
      <p:sp>
        <p:nvSpPr>
          <p:cNvPr id="27" name="圓角矩形 26">
            <a:extLst>
              <a:ext uri="{FF2B5EF4-FFF2-40B4-BE49-F238E27FC236}">
                <a16:creationId xmlns:a16="http://schemas.microsoft.com/office/drawing/2014/main" id="{1E6F2F1E-7611-2047-A095-CFF66E0CC08F}"/>
              </a:ext>
            </a:extLst>
          </p:cNvPr>
          <p:cNvSpPr/>
          <p:nvPr userDrawn="1"/>
        </p:nvSpPr>
        <p:spPr>
          <a:xfrm>
            <a:off x="3212112" y="4751977"/>
            <a:ext cx="5784574" cy="1929157"/>
          </a:xfrm>
          <a:prstGeom prst="roundRect">
            <a:avLst>
              <a:gd name="adj" fmla="val 9186"/>
            </a:avLst>
          </a:prstGeom>
          <a:solidFill>
            <a:srgbClr val="1D8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pic>
        <p:nvPicPr>
          <p:cNvPr id="18" name="圖片 17">
            <a:extLst>
              <a:ext uri="{FF2B5EF4-FFF2-40B4-BE49-F238E27FC236}">
                <a16:creationId xmlns:a16="http://schemas.microsoft.com/office/drawing/2014/main" id="{3862BD34-D163-7B45-9025-2826B3AAC654}"/>
              </a:ext>
            </a:extLst>
          </p:cNvPr>
          <p:cNvPicPr>
            <a:picLocks noChangeAspect="1"/>
          </p:cNvPicPr>
          <p:nvPr userDrawn="1"/>
        </p:nvPicPr>
        <p:blipFill>
          <a:blip r:embed="rId8"/>
          <a:stretch>
            <a:fillRect/>
          </a:stretch>
        </p:blipFill>
        <p:spPr>
          <a:xfrm>
            <a:off x="642829" y="3712468"/>
            <a:ext cx="3202242" cy="3202242"/>
          </a:xfrm>
          <a:prstGeom prst="rect">
            <a:avLst/>
          </a:prstGeom>
        </p:spPr>
      </p:pic>
      <p:sp>
        <p:nvSpPr>
          <p:cNvPr id="29" name="文字方塊 28">
            <a:extLst>
              <a:ext uri="{FF2B5EF4-FFF2-40B4-BE49-F238E27FC236}">
                <a16:creationId xmlns:a16="http://schemas.microsoft.com/office/drawing/2014/main" id="{FE131097-4844-B343-9C17-E7634F7AB5A9}"/>
              </a:ext>
            </a:extLst>
          </p:cNvPr>
          <p:cNvSpPr txBox="1"/>
          <p:nvPr userDrawn="1"/>
        </p:nvSpPr>
        <p:spPr>
          <a:xfrm>
            <a:off x="3497072" y="4810708"/>
            <a:ext cx="1338828" cy="1671035"/>
          </a:xfrm>
          <a:prstGeom prst="rect">
            <a:avLst/>
          </a:prstGeom>
          <a:noFill/>
        </p:spPr>
        <p:txBody>
          <a:bodyPr wrap="none" rtlCol="0">
            <a:spAutoFit/>
          </a:bodyPr>
          <a:lstStyle/>
          <a:p>
            <a:pPr>
              <a:lnSpc>
                <a:spcPct val="200000"/>
              </a:lnSpc>
            </a:pPr>
            <a:r>
              <a:rPr kumimoji="1" lang="zh-CN" altLang="en-US" sz="1800" dirty="0">
                <a:solidFill>
                  <a:schemeClr val="bg1"/>
                </a:solidFill>
                <a:latin typeface="Microsoft JhengHei" panose="020B0604030504040204" pitchFamily="34" charset="-120"/>
                <a:ea typeface="Microsoft JhengHei" panose="020B0604030504040204" pitchFamily="34" charset="-120"/>
              </a:rPr>
              <a:t>參賽組別：</a:t>
            </a:r>
            <a:endParaRPr kumimoji="1" lang="en-US" altLang="zh-CN" sz="1800" dirty="0">
              <a:solidFill>
                <a:schemeClr val="bg1"/>
              </a:solidFill>
              <a:latin typeface="Microsoft JhengHei" panose="020B0604030504040204" pitchFamily="34" charset="-120"/>
              <a:ea typeface="Microsoft JhengHei" panose="020B0604030504040204" pitchFamily="34" charset="-120"/>
            </a:endParaRPr>
          </a:p>
          <a:p>
            <a:pPr>
              <a:lnSpc>
                <a:spcPct val="200000"/>
              </a:lnSpc>
            </a:pPr>
            <a:r>
              <a:rPr kumimoji="1" lang="zh-CN" altLang="en-US" sz="1800" dirty="0">
                <a:solidFill>
                  <a:schemeClr val="bg1"/>
                </a:solidFill>
                <a:latin typeface="Microsoft JhengHei" panose="020B0604030504040204" pitchFamily="34" charset="-120"/>
                <a:ea typeface="Microsoft JhengHei" panose="020B0604030504040204" pitchFamily="34" charset="-120"/>
              </a:rPr>
              <a:t>行動</a:t>
            </a:r>
            <a:r>
              <a:rPr kumimoji="1" lang="zh-TW" altLang="en-US" sz="1800" dirty="0">
                <a:solidFill>
                  <a:schemeClr val="bg1"/>
                </a:solidFill>
                <a:latin typeface="Microsoft JhengHei" panose="020B0604030504040204" pitchFamily="34" charset="-120"/>
                <a:ea typeface="Microsoft JhengHei" panose="020B0604030504040204" pitchFamily="34" charset="-120"/>
              </a:rPr>
              <a:t>議題：</a:t>
            </a:r>
            <a:endParaRPr kumimoji="1" lang="en-US" altLang="zh-TW" sz="1800" dirty="0">
              <a:solidFill>
                <a:schemeClr val="bg1"/>
              </a:solidFill>
              <a:latin typeface="Microsoft JhengHei" panose="020B0604030504040204" pitchFamily="34" charset="-120"/>
              <a:ea typeface="Microsoft JhengHei" panose="020B0604030504040204" pitchFamily="34" charset="-120"/>
            </a:endParaRPr>
          </a:p>
          <a:p>
            <a:pPr>
              <a:lnSpc>
                <a:spcPct val="200000"/>
              </a:lnSpc>
            </a:pPr>
            <a:r>
              <a:rPr kumimoji="1" lang="zh-CN" altLang="en-US" sz="1800" dirty="0">
                <a:solidFill>
                  <a:schemeClr val="bg1"/>
                </a:solidFill>
                <a:latin typeface="Microsoft JhengHei" panose="020B0604030504040204" pitchFamily="34" charset="-120"/>
                <a:ea typeface="Microsoft JhengHei" panose="020B0604030504040204" pitchFamily="34" charset="-120"/>
              </a:rPr>
              <a:t>行動名稱：</a:t>
            </a:r>
            <a:endParaRPr kumimoji="1" lang="en-US" altLang="zh-TW" sz="1800" dirty="0">
              <a:solidFill>
                <a:schemeClr val="bg1"/>
              </a:solidFill>
              <a:latin typeface="Microsoft JhengHei" panose="020B0604030504040204" pitchFamily="34" charset="-120"/>
              <a:ea typeface="Microsoft JhengHei" panose="020B0604030504040204" pitchFamily="34" charset="-120"/>
            </a:endParaRPr>
          </a:p>
        </p:txBody>
      </p:sp>
      <p:sp>
        <p:nvSpPr>
          <p:cNvPr id="30" name="矩形 29">
            <a:extLst>
              <a:ext uri="{FF2B5EF4-FFF2-40B4-BE49-F238E27FC236}">
                <a16:creationId xmlns:a16="http://schemas.microsoft.com/office/drawing/2014/main" id="{E6CD1D0C-7D5D-864D-8A3B-FA3936F44654}"/>
              </a:ext>
            </a:extLst>
          </p:cNvPr>
          <p:cNvSpPr/>
          <p:nvPr userDrawn="1"/>
        </p:nvSpPr>
        <p:spPr>
          <a:xfrm>
            <a:off x="0" y="-33633"/>
            <a:ext cx="12192000" cy="535657"/>
          </a:xfrm>
          <a:prstGeom prst="rect">
            <a:avLst/>
          </a:prstGeom>
          <a:solidFill>
            <a:srgbClr val="1D8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31" name="矩形 30">
            <a:extLst>
              <a:ext uri="{FF2B5EF4-FFF2-40B4-BE49-F238E27FC236}">
                <a16:creationId xmlns:a16="http://schemas.microsoft.com/office/drawing/2014/main" id="{FDFD2301-0E4A-5341-B2E2-0077B0424B80}"/>
              </a:ext>
            </a:extLst>
          </p:cNvPr>
          <p:cNvSpPr/>
          <p:nvPr userDrawn="1"/>
        </p:nvSpPr>
        <p:spPr>
          <a:xfrm>
            <a:off x="31960" y="37010"/>
            <a:ext cx="12160040" cy="400110"/>
          </a:xfrm>
          <a:prstGeom prst="rect">
            <a:avLst/>
          </a:prstGeom>
        </p:spPr>
        <p:txBody>
          <a:bodyPr wrap="square">
            <a:spAutoFit/>
          </a:bodyPr>
          <a:lstStyle/>
          <a:p>
            <a:pPr algn="ctr"/>
            <a:r>
              <a:rPr lang="zh-TW" altLang="en-US" sz="2000" b="1" dirty="0">
                <a:solidFill>
                  <a:schemeClr val="bg1"/>
                </a:solidFill>
                <a:latin typeface="Microsoft JhengHei" panose="020B0604030504040204" pitchFamily="34" charset="-120"/>
                <a:ea typeface="Microsoft JhengHei" panose="020B0604030504040204" pitchFamily="34" charset="-120"/>
              </a:rPr>
              <a:t>第四屆有事青年行動提案競賽</a:t>
            </a:r>
            <a:r>
              <a:rPr lang="en-US" altLang="zh-TW" sz="2000" b="1" dirty="0">
                <a:solidFill>
                  <a:schemeClr val="bg1"/>
                </a:solidFill>
                <a:latin typeface="Microsoft JhengHei" panose="020B0604030504040204" pitchFamily="34" charset="-120"/>
                <a:ea typeface="Microsoft JhengHei" panose="020B0604030504040204" pitchFamily="34" charset="-120"/>
              </a:rPr>
              <a:t>-</a:t>
            </a:r>
            <a:r>
              <a:rPr lang="zh-CN" altLang="en-US" sz="2000" b="1" dirty="0">
                <a:solidFill>
                  <a:schemeClr val="bg1"/>
                </a:solidFill>
                <a:latin typeface="Microsoft JhengHei" panose="020B0604030504040204" pitchFamily="34" charset="-120"/>
                <a:ea typeface="Microsoft JhengHei" panose="020B0604030504040204" pitchFamily="34" charset="-120"/>
              </a:rPr>
              <a:t>提案簡報</a:t>
            </a:r>
            <a:endParaRPr lang="zh-TW" altLang="en-US" sz="2000" b="1"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76140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grpSp>
        <p:nvGrpSpPr>
          <p:cNvPr id="5" name="群組 4">
            <a:extLst>
              <a:ext uri="{FF2B5EF4-FFF2-40B4-BE49-F238E27FC236}">
                <a16:creationId xmlns:a16="http://schemas.microsoft.com/office/drawing/2014/main" id="{3B1FADD8-1883-F843-8D92-EE68126E9134}"/>
              </a:ext>
            </a:extLst>
          </p:cNvPr>
          <p:cNvGrpSpPr/>
          <p:nvPr userDrawn="1"/>
        </p:nvGrpSpPr>
        <p:grpSpPr>
          <a:xfrm>
            <a:off x="242667" y="0"/>
            <a:ext cx="5603580" cy="1267532"/>
            <a:chOff x="242667" y="-21019"/>
            <a:chExt cx="5603580" cy="1267532"/>
          </a:xfrm>
        </p:grpSpPr>
        <p:sp>
          <p:nvSpPr>
            <p:cNvPr id="31" name="圓角矩形 30">
              <a:extLst>
                <a:ext uri="{FF2B5EF4-FFF2-40B4-BE49-F238E27FC236}">
                  <a16:creationId xmlns:a16="http://schemas.microsoft.com/office/drawing/2014/main" id="{B7F215B9-4AAD-2B49-B1AA-225D84B8619B}"/>
                </a:ext>
              </a:extLst>
            </p:cNvPr>
            <p:cNvSpPr/>
            <p:nvPr userDrawn="1"/>
          </p:nvSpPr>
          <p:spPr>
            <a:xfrm>
              <a:off x="242667" y="264331"/>
              <a:ext cx="4877973"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28" name="圓角矩形 27">
              <a:extLst>
                <a:ext uri="{FF2B5EF4-FFF2-40B4-BE49-F238E27FC236}">
                  <a16:creationId xmlns:a16="http://schemas.microsoft.com/office/drawing/2014/main" id="{9698C069-3474-9A41-8C2B-BC4107AFFE5B}"/>
                </a:ext>
              </a:extLst>
            </p:cNvPr>
            <p:cNvSpPr/>
            <p:nvPr userDrawn="1"/>
          </p:nvSpPr>
          <p:spPr>
            <a:xfrm>
              <a:off x="242667" y="264331"/>
              <a:ext cx="5146197"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29" name="矩形 28">
              <a:extLst>
                <a:ext uri="{FF2B5EF4-FFF2-40B4-BE49-F238E27FC236}">
                  <a16:creationId xmlns:a16="http://schemas.microsoft.com/office/drawing/2014/main" id="{E2F4EE9E-E3A6-974D-8D00-0712106A05B5}"/>
                </a:ext>
              </a:extLst>
            </p:cNvPr>
            <p:cNvSpPr/>
            <p:nvPr userDrawn="1"/>
          </p:nvSpPr>
          <p:spPr>
            <a:xfrm>
              <a:off x="334508" y="362721"/>
              <a:ext cx="4493538"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我們的行動作法與參考案例</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pic>
          <p:nvPicPr>
            <p:cNvPr id="33" name="圖片 32">
              <a:extLst>
                <a:ext uri="{FF2B5EF4-FFF2-40B4-BE49-F238E27FC236}">
                  <a16:creationId xmlns:a16="http://schemas.microsoft.com/office/drawing/2014/main" id="{772D164C-224D-1447-8100-1C3618628764}"/>
                </a:ext>
              </a:extLst>
            </p:cNvPr>
            <p:cNvPicPr>
              <a:picLocks noChangeAspect="1"/>
            </p:cNvPicPr>
            <p:nvPr userDrawn="1"/>
          </p:nvPicPr>
          <p:blipFill>
            <a:blip r:embed="rId3"/>
            <a:stretch>
              <a:fillRect/>
            </a:stretch>
          </p:blipFill>
          <p:spPr>
            <a:xfrm>
              <a:off x="4578715" y="-21019"/>
              <a:ext cx="1267532" cy="1267532"/>
            </a:xfrm>
            <a:prstGeom prst="rect">
              <a:avLst/>
            </a:prstGeom>
          </p:spPr>
        </p:pic>
      </p:grpSp>
      <p:grpSp>
        <p:nvGrpSpPr>
          <p:cNvPr id="30" name="群組 29">
            <a:extLst>
              <a:ext uri="{FF2B5EF4-FFF2-40B4-BE49-F238E27FC236}">
                <a16:creationId xmlns:a16="http://schemas.microsoft.com/office/drawing/2014/main" id="{31ACA018-7CCD-0649-9080-641F4D250AA6}"/>
              </a:ext>
            </a:extLst>
          </p:cNvPr>
          <p:cNvGrpSpPr/>
          <p:nvPr userDrawn="1"/>
        </p:nvGrpSpPr>
        <p:grpSpPr>
          <a:xfrm>
            <a:off x="242666" y="1246513"/>
            <a:ext cx="6653571" cy="5417046"/>
            <a:chOff x="242667" y="1246513"/>
            <a:chExt cx="3675867" cy="5417046"/>
          </a:xfrm>
        </p:grpSpPr>
        <p:sp>
          <p:nvSpPr>
            <p:cNvPr id="32" name="矩形 31">
              <a:extLst>
                <a:ext uri="{FF2B5EF4-FFF2-40B4-BE49-F238E27FC236}">
                  <a16:creationId xmlns:a16="http://schemas.microsoft.com/office/drawing/2014/main" id="{E00A0D04-EACE-5C40-8B45-3273C59278CD}"/>
                </a:ext>
              </a:extLst>
            </p:cNvPr>
            <p:cNvSpPr/>
            <p:nvPr userDrawn="1"/>
          </p:nvSpPr>
          <p:spPr>
            <a:xfrm>
              <a:off x="242667" y="1246513"/>
              <a:ext cx="3675867" cy="5417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4" name="文字方塊 33">
              <a:extLst>
                <a:ext uri="{FF2B5EF4-FFF2-40B4-BE49-F238E27FC236}">
                  <a16:creationId xmlns:a16="http://schemas.microsoft.com/office/drawing/2014/main" id="{316865AF-D5E6-1E4F-AAF9-3424FC9CBE44}"/>
                </a:ext>
              </a:extLst>
            </p:cNvPr>
            <p:cNvSpPr txBox="1"/>
            <p:nvPr userDrawn="1"/>
          </p:nvSpPr>
          <p:spPr>
            <a:xfrm>
              <a:off x="257912" y="1246513"/>
              <a:ext cx="3645377" cy="400110"/>
            </a:xfrm>
            <a:prstGeom prst="rect">
              <a:avLst/>
            </a:prstGeom>
            <a:solidFill>
              <a:srgbClr val="1D869B"/>
            </a:solidFill>
          </p:spPr>
          <p:txBody>
            <a:bodyPr wrap="square" rtlCol="0">
              <a:spAutoFit/>
            </a:bodyPr>
            <a:lstStyle/>
            <a:p>
              <a:pPr algn="ctr">
                <a:lnSpc>
                  <a:spcPct val="100000"/>
                </a:lnSpc>
              </a:pPr>
              <a:r>
                <a:rPr lang="zh-TW" altLang="en-US" sz="2000" b="1" spc="300" dirty="0">
                  <a:solidFill>
                    <a:schemeClr val="bg1"/>
                  </a:solidFill>
                  <a:latin typeface="Microsoft JhengHei" panose="020B0604030504040204" pitchFamily="34" charset="-120"/>
                  <a:ea typeface="Microsoft JhengHei" panose="020B0604030504040204" pitchFamily="34" charset="-120"/>
                </a:rPr>
                <a:t>我們的行動作法</a:t>
              </a:r>
            </a:p>
          </p:txBody>
        </p:sp>
      </p:grpSp>
      <p:grpSp>
        <p:nvGrpSpPr>
          <p:cNvPr id="35" name="群組 34">
            <a:extLst>
              <a:ext uri="{FF2B5EF4-FFF2-40B4-BE49-F238E27FC236}">
                <a16:creationId xmlns:a16="http://schemas.microsoft.com/office/drawing/2014/main" id="{ED84933A-8171-FF45-AC74-47CF11AC57A8}"/>
              </a:ext>
            </a:extLst>
          </p:cNvPr>
          <p:cNvGrpSpPr/>
          <p:nvPr userDrawn="1"/>
        </p:nvGrpSpPr>
        <p:grpSpPr>
          <a:xfrm>
            <a:off x="7021285" y="1246513"/>
            <a:ext cx="4933165" cy="5417046"/>
            <a:chOff x="242667" y="1246513"/>
            <a:chExt cx="3675867" cy="5417046"/>
          </a:xfrm>
        </p:grpSpPr>
        <p:sp>
          <p:nvSpPr>
            <p:cNvPr id="36" name="矩形 35">
              <a:extLst>
                <a:ext uri="{FF2B5EF4-FFF2-40B4-BE49-F238E27FC236}">
                  <a16:creationId xmlns:a16="http://schemas.microsoft.com/office/drawing/2014/main" id="{CABBE4EC-E68C-034E-8CE2-86F7EE1707D9}"/>
                </a:ext>
              </a:extLst>
            </p:cNvPr>
            <p:cNvSpPr/>
            <p:nvPr userDrawn="1"/>
          </p:nvSpPr>
          <p:spPr>
            <a:xfrm>
              <a:off x="242667" y="1246513"/>
              <a:ext cx="3675867" cy="5417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7" name="文字方塊 36">
              <a:extLst>
                <a:ext uri="{FF2B5EF4-FFF2-40B4-BE49-F238E27FC236}">
                  <a16:creationId xmlns:a16="http://schemas.microsoft.com/office/drawing/2014/main" id="{97E02905-49A2-F14A-8AA0-A74468787EC1}"/>
                </a:ext>
              </a:extLst>
            </p:cNvPr>
            <p:cNvSpPr txBox="1"/>
            <p:nvPr userDrawn="1"/>
          </p:nvSpPr>
          <p:spPr>
            <a:xfrm>
              <a:off x="257912" y="1246513"/>
              <a:ext cx="3645377" cy="400110"/>
            </a:xfrm>
            <a:prstGeom prst="rect">
              <a:avLst/>
            </a:prstGeom>
            <a:solidFill>
              <a:srgbClr val="1D869B"/>
            </a:solidFill>
          </p:spPr>
          <p:txBody>
            <a:bodyPr wrap="square" rtlCol="0">
              <a:spAutoFit/>
            </a:bodyPr>
            <a:lstStyle/>
            <a:p>
              <a:pPr algn="ctr">
                <a:lnSpc>
                  <a:spcPct val="100000"/>
                </a:lnSpc>
              </a:pPr>
              <a:r>
                <a:rPr lang="zh-TW" altLang="en-US" sz="2000" b="1" spc="300" dirty="0">
                  <a:solidFill>
                    <a:schemeClr val="bg1"/>
                  </a:solidFill>
                  <a:latin typeface="Microsoft JhengHei" panose="020B0604030504040204" pitchFamily="34" charset="-120"/>
                  <a:ea typeface="Microsoft JhengHei" panose="020B0604030504040204" pitchFamily="34" charset="-120"/>
                </a:rPr>
                <a:t>我們找到的相關行動案例與參考資料</a:t>
              </a:r>
            </a:p>
          </p:txBody>
        </p:sp>
      </p:grpSp>
      <p:sp>
        <p:nvSpPr>
          <p:cNvPr id="38" name="橢圓 37">
            <a:extLst>
              <a:ext uri="{FF2B5EF4-FFF2-40B4-BE49-F238E27FC236}">
                <a16:creationId xmlns:a16="http://schemas.microsoft.com/office/drawing/2014/main" id="{99B1F969-B2C0-6F4F-8AB7-50E74712ABA9}"/>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40" name="投影片編號版面配置區 11">
            <a:extLst>
              <a:ext uri="{FF2B5EF4-FFF2-40B4-BE49-F238E27FC236}">
                <a16:creationId xmlns:a16="http://schemas.microsoft.com/office/drawing/2014/main" id="{CD97FBDB-19DC-CC42-8514-E3CE88E2DD1A}"/>
              </a:ext>
            </a:extLst>
          </p:cNvPr>
          <p:cNvSpPr>
            <a:spLocks noGrp="1"/>
          </p:cNvSpPr>
          <p:nvPr>
            <p:ph type="sldNum" sz="quarter" idx="4294967295"/>
          </p:nvPr>
        </p:nvSpPr>
        <p:spPr>
          <a:xfrm>
            <a:off x="11615497" y="6355339"/>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300443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grpSp>
        <p:nvGrpSpPr>
          <p:cNvPr id="5" name="群組 4">
            <a:extLst>
              <a:ext uri="{FF2B5EF4-FFF2-40B4-BE49-F238E27FC236}">
                <a16:creationId xmlns:a16="http://schemas.microsoft.com/office/drawing/2014/main" id="{3B1FADD8-1883-F843-8D92-EE68126E9134}"/>
              </a:ext>
            </a:extLst>
          </p:cNvPr>
          <p:cNvGrpSpPr/>
          <p:nvPr userDrawn="1"/>
        </p:nvGrpSpPr>
        <p:grpSpPr>
          <a:xfrm>
            <a:off x="242667" y="0"/>
            <a:ext cx="5603580" cy="1267532"/>
            <a:chOff x="242667" y="-21019"/>
            <a:chExt cx="5603580" cy="1267532"/>
          </a:xfrm>
        </p:grpSpPr>
        <p:sp>
          <p:nvSpPr>
            <p:cNvPr id="31" name="圓角矩形 30">
              <a:extLst>
                <a:ext uri="{FF2B5EF4-FFF2-40B4-BE49-F238E27FC236}">
                  <a16:creationId xmlns:a16="http://schemas.microsoft.com/office/drawing/2014/main" id="{B7F215B9-4AAD-2B49-B1AA-225D84B8619B}"/>
                </a:ext>
              </a:extLst>
            </p:cNvPr>
            <p:cNvSpPr/>
            <p:nvPr userDrawn="1"/>
          </p:nvSpPr>
          <p:spPr>
            <a:xfrm>
              <a:off x="242667" y="264331"/>
              <a:ext cx="4877973"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28" name="圓角矩形 27">
              <a:extLst>
                <a:ext uri="{FF2B5EF4-FFF2-40B4-BE49-F238E27FC236}">
                  <a16:creationId xmlns:a16="http://schemas.microsoft.com/office/drawing/2014/main" id="{9698C069-3474-9A41-8C2B-BC4107AFFE5B}"/>
                </a:ext>
              </a:extLst>
            </p:cNvPr>
            <p:cNvSpPr/>
            <p:nvPr userDrawn="1"/>
          </p:nvSpPr>
          <p:spPr>
            <a:xfrm>
              <a:off x="242667" y="264331"/>
              <a:ext cx="5146197"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pic>
          <p:nvPicPr>
            <p:cNvPr id="33" name="圖片 32">
              <a:extLst>
                <a:ext uri="{FF2B5EF4-FFF2-40B4-BE49-F238E27FC236}">
                  <a16:creationId xmlns:a16="http://schemas.microsoft.com/office/drawing/2014/main" id="{772D164C-224D-1447-8100-1C3618628764}"/>
                </a:ext>
              </a:extLst>
            </p:cNvPr>
            <p:cNvPicPr>
              <a:picLocks noChangeAspect="1"/>
            </p:cNvPicPr>
            <p:nvPr userDrawn="1"/>
          </p:nvPicPr>
          <p:blipFill>
            <a:blip r:embed="rId3"/>
            <a:stretch>
              <a:fillRect/>
            </a:stretch>
          </p:blipFill>
          <p:spPr>
            <a:xfrm>
              <a:off x="4578715" y="-21019"/>
              <a:ext cx="1267532" cy="1267532"/>
            </a:xfrm>
            <a:prstGeom prst="rect">
              <a:avLst/>
            </a:prstGeom>
          </p:spPr>
        </p:pic>
      </p:grpSp>
      <p:sp>
        <p:nvSpPr>
          <p:cNvPr id="38" name="橢圓 37">
            <a:extLst>
              <a:ext uri="{FF2B5EF4-FFF2-40B4-BE49-F238E27FC236}">
                <a16:creationId xmlns:a16="http://schemas.microsoft.com/office/drawing/2014/main" id="{99B1F969-B2C0-6F4F-8AB7-50E74712ABA9}"/>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8" name="投影片編號版面配置區 11">
            <a:extLst>
              <a:ext uri="{FF2B5EF4-FFF2-40B4-BE49-F238E27FC236}">
                <a16:creationId xmlns:a16="http://schemas.microsoft.com/office/drawing/2014/main" id="{8A867D5A-C8E6-D74D-A5F9-38AAE7C64E10}"/>
              </a:ext>
            </a:extLst>
          </p:cNvPr>
          <p:cNvSpPr>
            <a:spLocks noGrp="1"/>
          </p:cNvSpPr>
          <p:nvPr>
            <p:ph type="sldNum" sz="quarter" idx="4294967295"/>
          </p:nvPr>
        </p:nvSpPr>
        <p:spPr>
          <a:xfrm>
            <a:off x="11615497" y="6355339"/>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20859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3F3E0E06-EA5D-9247-A602-29B9046863DE}"/>
              </a:ext>
            </a:extLst>
          </p:cNvPr>
          <p:cNvSpPr/>
          <p:nvPr userDrawn="1"/>
        </p:nvSpPr>
        <p:spPr>
          <a:xfrm>
            <a:off x="0" y="0"/>
            <a:ext cx="12192000" cy="6858000"/>
          </a:xfrm>
          <a:prstGeom prst="rect">
            <a:avLst/>
          </a:prstGeom>
          <a:solidFill>
            <a:srgbClr val="1D8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3" name="圖片 2">
            <a:extLst>
              <a:ext uri="{FF2B5EF4-FFF2-40B4-BE49-F238E27FC236}">
                <a16:creationId xmlns:a16="http://schemas.microsoft.com/office/drawing/2014/main" id="{2002AE16-E2DE-EC49-90D2-2ADFCF085229}"/>
              </a:ext>
            </a:extLst>
          </p:cNvPr>
          <p:cNvPicPr>
            <a:picLocks noChangeAspect="1"/>
          </p:cNvPicPr>
          <p:nvPr userDrawn="1"/>
        </p:nvPicPr>
        <p:blipFill>
          <a:blip r:embed="rId2"/>
          <a:stretch>
            <a:fillRect/>
          </a:stretch>
        </p:blipFill>
        <p:spPr>
          <a:xfrm>
            <a:off x="3317801" y="1410639"/>
            <a:ext cx="5705686" cy="4036722"/>
          </a:xfrm>
          <a:prstGeom prst="rect">
            <a:avLst/>
          </a:prstGeom>
        </p:spPr>
      </p:pic>
    </p:spTree>
    <p:extLst>
      <p:ext uri="{BB962C8B-B14F-4D97-AF65-F5344CB8AC3E}">
        <p14:creationId xmlns:p14="http://schemas.microsoft.com/office/powerpoint/2010/main" val="346443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內容">
    <p:spTree>
      <p:nvGrpSpPr>
        <p:cNvPr id="1" name=""/>
        <p:cNvGrpSpPr/>
        <p:nvPr/>
      </p:nvGrpSpPr>
      <p:grpSpPr>
        <a:xfrm>
          <a:off x="0" y="0"/>
          <a:ext cx="0" cy="0"/>
          <a:chOff x="0" y="0"/>
          <a:chExt cx="0" cy="0"/>
        </a:xfrm>
      </p:grpSpPr>
      <p:grpSp>
        <p:nvGrpSpPr>
          <p:cNvPr id="60" name="群組 59">
            <a:extLst>
              <a:ext uri="{FF2B5EF4-FFF2-40B4-BE49-F238E27FC236}">
                <a16:creationId xmlns:a16="http://schemas.microsoft.com/office/drawing/2014/main" id="{C997973C-6937-4C46-93D9-10E97B627EB7}"/>
              </a:ext>
            </a:extLst>
          </p:cNvPr>
          <p:cNvGrpSpPr/>
          <p:nvPr userDrawn="1"/>
        </p:nvGrpSpPr>
        <p:grpSpPr>
          <a:xfrm>
            <a:off x="8297299" y="1419987"/>
            <a:ext cx="3600000" cy="5060553"/>
            <a:chOff x="4355209" y="1574635"/>
            <a:chExt cx="3600000" cy="5060553"/>
          </a:xfrm>
        </p:grpSpPr>
        <p:grpSp>
          <p:nvGrpSpPr>
            <p:cNvPr id="61" name="群組 60">
              <a:extLst>
                <a:ext uri="{FF2B5EF4-FFF2-40B4-BE49-F238E27FC236}">
                  <a16:creationId xmlns:a16="http://schemas.microsoft.com/office/drawing/2014/main" id="{1A9906CA-EC8A-C742-822A-7FBBFC7E0D22}"/>
                </a:ext>
              </a:extLst>
            </p:cNvPr>
            <p:cNvGrpSpPr/>
            <p:nvPr userDrawn="1"/>
          </p:nvGrpSpPr>
          <p:grpSpPr>
            <a:xfrm>
              <a:off x="4355209" y="1574635"/>
              <a:ext cx="3600000" cy="5060553"/>
              <a:chOff x="262576" y="1574635"/>
              <a:chExt cx="3600000" cy="5060553"/>
            </a:xfrm>
          </p:grpSpPr>
          <p:sp>
            <p:nvSpPr>
              <p:cNvPr id="64" name="矩形 63">
                <a:extLst>
                  <a:ext uri="{FF2B5EF4-FFF2-40B4-BE49-F238E27FC236}">
                    <a16:creationId xmlns:a16="http://schemas.microsoft.com/office/drawing/2014/main" id="{0A7AE1AC-4EC0-3640-B571-42F0FBCEED20}"/>
                  </a:ext>
                </a:extLst>
              </p:cNvPr>
              <p:cNvSpPr/>
              <p:nvPr userDrawn="1"/>
            </p:nvSpPr>
            <p:spPr>
              <a:xfrm>
                <a:off x="262576" y="1595188"/>
                <a:ext cx="3600000" cy="504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65" name="圓角矩形 64">
                <a:extLst>
                  <a:ext uri="{FF2B5EF4-FFF2-40B4-BE49-F238E27FC236}">
                    <a16:creationId xmlns:a16="http://schemas.microsoft.com/office/drawing/2014/main" id="{098D6941-A7AB-124F-94D3-638A8661CAF6}"/>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62" name="文字方塊 61">
              <a:extLst>
                <a:ext uri="{FF2B5EF4-FFF2-40B4-BE49-F238E27FC236}">
                  <a16:creationId xmlns:a16="http://schemas.microsoft.com/office/drawing/2014/main" id="{C1A3F2B8-27F1-8646-AFCD-2F6A9FF10AEF}"/>
                </a:ext>
              </a:extLst>
            </p:cNvPr>
            <p:cNvSpPr txBox="1"/>
            <p:nvPr userDrawn="1"/>
          </p:nvSpPr>
          <p:spPr>
            <a:xfrm>
              <a:off x="5664293" y="1698696"/>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p>
          </p:txBody>
        </p:sp>
        <p:sp>
          <p:nvSpPr>
            <p:cNvPr id="63" name="文字方塊 62">
              <a:extLst>
                <a:ext uri="{FF2B5EF4-FFF2-40B4-BE49-F238E27FC236}">
                  <a16:creationId xmlns:a16="http://schemas.microsoft.com/office/drawing/2014/main" id="{F0DBF961-AE97-C841-855C-CDEFA37CD965}"/>
                </a:ext>
              </a:extLst>
            </p:cNvPr>
            <p:cNvSpPr txBox="1"/>
            <p:nvPr userDrawn="1"/>
          </p:nvSpPr>
          <p:spPr>
            <a:xfrm>
              <a:off x="4366833" y="2132207"/>
              <a:ext cx="3568468" cy="3957815"/>
            </a:xfrm>
            <a:prstGeom prst="rect">
              <a:avLst/>
            </a:prstGeom>
            <a:noFill/>
          </p:spPr>
          <p:txBody>
            <a:bodyPr wrap="square" rtlCol="0">
              <a:spAutoFit/>
            </a:bodyPr>
            <a:lstStyle/>
            <a:p>
              <a:pPr>
                <a:lnSpc>
                  <a:spcPct val="200000"/>
                </a:lnSpc>
              </a:pPr>
              <a:r>
                <a:rPr lang="zh-TW" altLang="en-US" sz="1600" dirty="0">
                  <a:latin typeface="Microsoft JhengHei" panose="020B0604030504040204" pitchFamily="34" charset="-120"/>
                  <a:ea typeface="Microsoft JhengHei" panose="020B0604030504040204" pitchFamily="34" charset="-120"/>
                </a:rPr>
                <a:t>姓名：</a:t>
              </a:r>
            </a:p>
            <a:p>
              <a:pPr>
                <a:lnSpc>
                  <a:spcPct val="200000"/>
                </a:lnSpc>
              </a:pPr>
              <a:r>
                <a:rPr lang="zh-TW" altLang="en-US" sz="1600" dirty="0">
                  <a:latin typeface="Microsoft JhengHei" panose="020B0604030504040204" pitchFamily="34" charset="-120"/>
                  <a:ea typeface="Microsoft JhengHei" panose="020B0604030504040204" pitchFamily="34" charset="-120"/>
                </a:rPr>
                <a:t>出生年月日：</a:t>
              </a:r>
            </a:p>
            <a:p>
              <a:pPr>
                <a:lnSpc>
                  <a:spcPct val="200000"/>
                </a:lnSpc>
              </a:pPr>
              <a:r>
                <a:rPr lang="zh-TW" altLang="en-US" sz="1600" dirty="0">
                  <a:latin typeface="Microsoft JhengHei" panose="020B0604030504040204" pitchFamily="34" charset="-120"/>
                  <a:ea typeface="Microsoft JhengHei" panose="020B0604030504040204" pitchFamily="34" charset="-120"/>
                </a:rPr>
                <a:t>身分證字號：</a:t>
              </a:r>
            </a:p>
            <a:p>
              <a:pPr>
                <a:lnSpc>
                  <a:spcPct val="200000"/>
                </a:lnSpc>
              </a:pPr>
              <a:r>
                <a:rPr lang="zh-TW" altLang="en-US" sz="1600" dirty="0">
                  <a:latin typeface="Microsoft JhengHei" panose="020B0604030504040204" pitchFamily="34" charset="-120"/>
                  <a:ea typeface="Microsoft JhengHei" panose="020B0604030504040204" pitchFamily="34" charset="-120"/>
                </a:rPr>
                <a:t>行動電話：</a:t>
              </a:r>
            </a:p>
            <a:p>
              <a:pPr>
                <a:lnSpc>
                  <a:spcPct val="200000"/>
                </a:lnSpc>
              </a:pPr>
              <a:r>
                <a:rPr lang="zh-TW" altLang="en-US" sz="1600" dirty="0">
                  <a:latin typeface="Microsoft JhengHei" panose="020B0604030504040204" pitchFamily="34" charset="-120"/>
                  <a:ea typeface="Microsoft JhengHei" panose="020B0604030504040204" pitchFamily="34" charset="-120"/>
                </a:rPr>
                <a:t>學校：</a:t>
              </a:r>
              <a:endParaRPr lang="en-US" altLang="zh-TW" sz="1600" dirty="0">
                <a:latin typeface="Microsoft JhengHei" panose="020B0604030504040204" pitchFamily="34" charset="-120"/>
                <a:ea typeface="Microsoft JhengHei" panose="020B0604030504040204" pitchFamily="34" charset="-120"/>
              </a:endParaRPr>
            </a:p>
            <a:p>
              <a:pPr>
                <a:lnSpc>
                  <a:spcPct val="200000"/>
                </a:lnSpc>
              </a:pPr>
              <a:r>
                <a:rPr lang="zh-TW" altLang="en-US" sz="1600" dirty="0">
                  <a:latin typeface="Microsoft JhengHei" panose="020B0604030504040204" pitchFamily="34" charset="-120"/>
                  <a:ea typeface="Microsoft JhengHei" panose="020B0604030504040204" pitchFamily="34" charset="-120"/>
                </a:rPr>
                <a:t>科系</a:t>
              </a:r>
              <a:r>
                <a:rPr lang="en-US" altLang="zh-TW"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級別：</a:t>
              </a:r>
            </a:p>
            <a:p>
              <a:pPr>
                <a:lnSpc>
                  <a:spcPct val="200000"/>
                </a:lnSpc>
              </a:pPr>
              <a:r>
                <a:rPr lang="zh-TW" altLang="en-US" sz="1600" dirty="0">
                  <a:latin typeface="Microsoft JhengHei" panose="020B0604030504040204" pitchFamily="34" charset="-120"/>
                  <a:ea typeface="Microsoft JhengHei" panose="020B0604030504040204" pitchFamily="34" charset="-120"/>
                </a:rPr>
                <a:t>電子信箱：</a:t>
              </a:r>
            </a:p>
            <a:p>
              <a:pPr>
                <a:lnSpc>
                  <a:spcPct val="200000"/>
                </a:lnSpc>
              </a:pPr>
              <a:r>
                <a:rPr lang="zh-TW" altLang="en-US" sz="1600" dirty="0">
                  <a:latin typeface="Microsoft JhengHei" panose="020B0604030504040204" pitchFamily="34" charset="-120"/>
                  <a:ea typeface="Microsoft JhengHei" panose="020B0604030504040204" pitchFamily="34" charset="-120"/>
                </a:rPr>
                <a:t>通訊地址：</a:t>
              </a:r>
            </a:p>
          </p:txBody>
        </p:sp>
      </p:grpSp>
      <p:sp>
        <p:nvSpPr>
          <p:cNvPr id="19" name="橢圓 18">
            <a:extLst>
              <a:ext uri="{FF2B5EF4-FFF2-40B4-BE49-F238E27FC236}">
                <a16:creationId xmlns:a16="http://schemas.microsoft.com/office/drawing/2014/main" id="{74C64AF6-51DE-8D4E-A735-C9E913A9CC1F}"/>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grpSp>
        <p:nvGrpSpPr>
          <p:cNvPr id="67" name="群組 66">
            <a:extLst>
              <a:ext uri="{FF2B5EF4-FFF2-40B4-BE49-F238E27FC236}">
                <a16:creationId xmlns:a16="http://schemas.microsoft.com/office/drawing/2014/main" id="{F310228F-1EA2-FB4F-AF5F-814C782042B0}"/>
              </a:ext>
            </a:extLst>
          </p:cNvPr>
          <p:cNvGrpSpPr/>
          <p:nvPr userDrawn="1"/>
        </p:nvGrpSpPr>
        <p:grpSpPr>
          <a:xfrm>
            <a:off x="242668" y="264331"/>
            <a:ext cx="3600000" cy="720000"/>
            <a:chOff x="242668" y="249583"/>
            <a:chExt cx="3600000" cy="720000"/>
          </a:xfrm>
        </p:grpSpPr>
        <p:sp>
          <p:nvSpPr>
            <p:cNvPr id="17" name="圓角矩形 16">
              <a:extLst>
                <a:ext uri="{FF2B5EF4-FFF2-40B4-BE49-F238E27FC236}">
                  <a16:creationId xmlns:a16="http://schemas.microsoft.com/office/drawing/2014/main" id="{35D43326-0C7D-FE4E-8EE4-C0422D9BA13C}"/>
                </a:ext>
              </a:extLst>
            </p:cNvPr>
            <p:cNvSpPr/>
            <p:nvPr userDrawn="1"/>
          </p:nvSpPr>
          <p:spPr>
            <a:xfrm>
              <a:off x="242668" y="249583"/>
              <a:ext cx="3600000"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8" name="矩形 17">
              <a:extLst>
                <a:ext uri="{FF2B5EF4-FFF2-40B4-BE49-F238E27FC236}">
                  <a16:creationId xmlns:a16="http://schemas.microsoft.com/office/drawing/2014/main" id="{7E0DCDCD-602E-294F-8B40-3C77B2317BBC}"/>
                </a:ext>
              </a:extLst>
            </p:cNvPr>
            <p:cNvSpPr/>
            <p:nvPr userDrawn="1"/>
          </p:nvSpPr>
          <p:spPr>
            <a:xfrm>
              <a:off x="514045" y="347973"/>
              <a:ext cx="3057247"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團隊成員基本資料</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66" name="群組 65">
            <a:extLst>
              <a:ext uri="{FF2B5EF4-FFF2-40B4-BE49-F238E27FC236}">
                <a16:creationId xmlns:a16="http://schemas.microsoft.com/office/drawing/2014/main" id="{9805D32F-2B76-7246-94F9-8B63E53B345B}"/>
              </a:ext>
            </a:extLst>
          </p:cNvPr>
          <p:cNvGrpSpPr/>
          <p:nvPr userDrawn="1"/>
        </p:nvGrpSpPr>
        <p:grpSpPr>
          <a:xfrm>
            <a:off x="240274" y="1413785"/>
            <a:ext cx="3600000" cy="5060553"/>
            <a:chOff x="262576" y="1574635"/>
            <a:chExt cx="3600000" cy="5060553"/>
          </a:xfrm>
        </p:grpSpPr>
        <p:grpSp>
          <p:nvGrpSpPr>
            <p:cNvPr id="34" name="群組 33">
              <a:extLst>
                <a:ext uri="{FF2B5EF4-FFF2-40B4-BE49-F238E27FC236}">
                  <a16:creationId xmlns:a16="http://schemas.microsoft.com/office/drawing/2014/main" id="{E99E9ADB-DE5A-DE41-9959-0A6E8DC1406B}"/>
                </a:ext>
              </a:extLst>
            </p:cNvPr>
            <p:cNvGrpSpPr/>
            <p:nvPr userDrawn="1"/>
          </p:nvGrpSpPr>
          <p:grpSpPr>
            <a:xfrm>
              <a:off x="262576" y="1574635"/>
              <a:ext cx="3600000" cy="5060553"/>
              <a:chOff x="262576" y="1574635"/>
              <a:chExt cx="3600000" cy="5060553"/>
            </a:xfrm>
          </p:grpSpPr>
          <p:sp>
            <p:nvSpPr>
              <p:cNvPr id="20" name="矩形 19">
                <a:extLst>
                  <a:ext uri="{FF2B5EF4-FFF2-40B4-BE49-F238E27FC236}">
                    <a16:creationId xmlns:a16="http://schemas.microsoft.com/office/drawing/2014/main" id="{810A52FE-495A-6B4A-8CDD-F6B978D29D53}"/>
                  </a:ext>
                </a:extLst>
              </p:cNvPr>
              <p:cNvSpPr/>
              <p:nvPr userDrawn="1"/>
            </p:nvSpPr>
            <p:spPr>
              <a:xfrm>
                <a:off x="262576" y="1595188"/>
                <a:ext cx="3600000" cy="504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30" name="圓角矩形 29">
                <a:extLst>
                  <a:ext uri="{FF2B5EF4-FFF2-40B4-BE49-F238E27FC236}">
                    <a16:creationId xmlns:a16="http://schemas.microsoft.com/office/drawing/2014/main" id="{8EBA43BD-574C-9747-8D52-0FB60B29C23B}"/>
                  </a:ext>
                </a:extLst>
              </p:cNvPr>
              <p:cNvSpPr/>
              <p:nvPr userDrawn="1"/>
            </p:nvSpPr>
            <p:spPr>
              <a:xfrm>
                <a:off x="262576" y="1574635"/>
                <a:ext cx="3600000" cy="648232"/>
              </a:xfrm>
              <a:prstGeom prst="roundRect">
                <a:avLst>
                  <a:gd name="adj" fmla="val 0"/>
                </a:avLst>
              </a:prstGeom>
              <a:solidFill>
                <a:srgbClr val="1D8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22" name="文字方塊 21">
              <a:extLst>
                <a:ext uri="{FF2B5EF4-FFF2-40B4-BE49-F238E27FC236}">
                  <a16:creationId xmlns:a16="http://schemas.microsoft.com/office/drawing/2014/main" id="{C12EF77E-D591-D140-BC89-79BA3A8208D5}"/>
                </a:ext>
              </a:extLst>
            </p:cNvPr>
            <p:cNvSpPr txBox="1"/>
            <p:nvPr userDrawn="1"/>
          </p:nvSpPr>
          <p:spPr>
            <a:xfrm>
              <a:off x="1571660" y="1698696"/>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隊長</a:t>
              </a:r>
            </a:p>
          </p:txBody>
        </p:sp>
        <p:sp>
          <p:nvSpPr>
            <p:cNvPr id="21" name="文字方塊 20">
              <a:extLst>
                <a:ext uri="{FF2B5EF4-FFF2-40B4-BE49-F238E27FC236}">
                  <a16:creationId xmlns:a16="http://schemas.microsoft.com/office/drawing/2014/main" id="{2752478A-881C-2D47-9617-737E88895EA7}"/>
                </a:ext>
              </a:extLst>
            </p:cNvPr>
            <p:cNvSpPr txBox="1"/>
            <p:nvPr userDrawn="1"/>
          </p:nvSpPr>
          <p:spPr>
            <a:xfrm>
              <a:off x="274200" y="2132207"/>
              <a:ext cx="3568468" cy="3957815"/>
            </a:xfrm>
            <a:prstGeom prst="rect">
              <a:avLst/>
            </a:prstGeom>
            <a:noFill/>
          </p:spPr>
          <p:txBody>
            <a:bodyPr wrap="square" rtlCol="0">
              <a:spAutoFit/>
            </a:bodyPr>
            <a:lstStyle/>
            <a:p>
              <a:pPr>
                <a:lnSpc>
                  <a:spcPct val="200000"/>
                </a:lnSpc>
              </a:pPr>
              <a:r>
                <a:rPr lang="zh-TW" altLang="en-US" sz="1600" dirty="0">
                  <a:latin typeface="Microsoft JhengHei" panose="020B0604030504040204" pitchFamily="34" charset="-120"/>
                  <a:ea typeface="Microsoft JhengHei" panose="020B0604030504040204" pitchFamily="34" charset="-120"/>
                </a:rPr>
                <a:t>姓名：</a:t>
              </a:r>
            </a:p>
            <a:p>
              <a:pPr>
                <a:lnSpc>
                  <a:spcPct val="200000"/>
                </a:lnSpc>
              </a:pPr>
              <a:r>
                <a:rPr lang="zh-TW" altLang="en-US" sz="1600" dirty="0">
                  <a:latin typeface="Microsoft JhengHei" panose="020B0604030504040204" pitchFamily="34" charset="-120"/>
                  <a:ea typeface="Microsoft JhengHei" panose="020B0604030504040204" pitchFamily="34" charset="-120"/>
                </a:rPr>
                <a:t>出生年月日：</a:t>
              </a:r>
            </a:p>
            <a:p>
              <a:pPr>
                <a:lnSpc>
                  <a:spcPct val="200000"/>
                </a:lnSpc>
              </a:pPr>
              <a:r>
                <a:rPr lang="zh-TW" altLang="en-US" sz="1600" dirty="0">
                  <a:latin typeface="Microsoft JhengHei" panose="020B0604030504040204" pitchFamily="34" charset="-120"/>
                  <a:ea typeface="Microsoft JhengHei" panose="020B0604030504040204" pitchFamily="34" charset="-120"/>
                </a:rPr>
                <a:t>身分證字號：</a:t>
              </a:r>
            </a:p>
            <a:p>
              <a:pPr>
                <a:lnSpc>
                  <a:spcPct val="200000"/>
                </a:lnSpc>
              </a:pPr>
              <a:r>
                <a:rPr lang="zh-TW" altLang="en-US" sz="1600" dirty="0">
                  <a:latin typeface="Microsoft JhengHei" panose="020B0604030504040204" pitchFamily="34" charset="-120"/>
                  <a:ea typeface="Microsoft JhengHei" panose="020B0604030504040204" pitchFamily="34" charset="-120"/>
                </a:rPr>
                <a:t>行動電話：</a:t>
              </a:r>
            </a:p>
            <a:p>
              <a:pPr>
                <a:lnSpc>
                  <a:spcPct val="200000"/>
                </a:lnSpc>
              </a:pPr>
              <a:r>
                <a:rPr lang="zh-TW" altLang="en-US" sz="1600" dirty="0">
                  <a:latin typeface="Microsoft JhengHei" panose="020B0604030504040204" pitchFamily="34" charset="-120"/>
                  <a:ea typeface="Microsoft JhengHei" panose="020B0604030504040204" pitchFamily="34" charset="-120"/>
                </a:rPr>
                <a:t>學校：</a:t>
              </a:r>
              <a:endParaRPr lang="en-US" altLang="zh-TW" sz="1600" dirty="0">
                <a:latin typeface="Microsoft JhengHei" panose="020B0604030504040204" pitchFamily="34" charset="-120"/>
                <a:ea typeface="Microsoft JhengHei" panose="020B0604030504040204" pitchFamily="34" charset="-120"/>
              </a:endParaRPr>
            </a:p>
            <a:p>
              <a:pPr>
                <a:lnSpc>
                  <a:spcPct val="200000"/>
                </a:lnSpc>
              </a:pPr>
              <a:r>
                <a:rPr lang="zh-TW" altLang="en-US" sz="1600" dirty="0">
                  <a:latin typeface="Microsoft JhengHei" panose="020B0604030504040204" pitchFamily="34" charset="-120"/>
                  <a:ea typeface="Microsoft JhengHei" panose="020B0604030504040204" pitchFamily="34" charset="-120"/>
                </a:rPr>
                <a:t>科系</a:t>
              </a:r>
              <a:r>
                <a:rPr lang="en-US" altLang="zh-TW"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級別：</a:t>
              </a:r>
            </a:p>
            <a:p>
              <a:pPr>
                <a:lnSpc>
                  <a:spcPct val="200000"/>
                </a:lnSpc>
              </a:pPr>
              <a:r>
                <a:rPr lang="zh-TW" altLang="en-US" sz="1600" dirty="0">
                  <a:latin typeface="Microsoft JhengHei" panose="020B0604030504040204" pitchFamily="34" charset="-120"/>
                  <a:ea typeface="Microsoft JhengHei" panose="020B0604030504040204" pitchFamily="34" charset="-120"/>
                </a:rPr>
                <a:t>電子信箱：</a:t>
              </a:r>
            </a:p>
            <a:p>
              <a:pPr>
                <a:lnSpc>
                  <a:spcPct val="200000"/>
                </a:lnSpc>
              </a:pPr>
              <a:r>
                <a:rPr lang="zh-TW" altLang="en-US" sz="1600" dirty="0">
                  <a:latin typeface="Microsoft JhengHei" panose="020B0604030504040204" pitchFamily="34" charset="-120"/>
                  <a:ea typeface="Microsoft JhengHei" panose="020B0604030504040204" pitchFamily="34" charset="-120"/>
                </a:rPr>
                <a:t>通訊地址：</a:t>
              </a:r>
            </a:p>
          </p:txBody>
        </p:sp>
      </p:grpSp>
      <p:grpSp>
        <p:nvGrpSpPr>
          <p:cNvPr id="59" name="群組 58">
            <a:extLst>
              <a:ext uri="{FF2B5EF4-FFF2-40B4-BE49-F238E27FC236}">
                <a16:creationId xmlns:a16="http://schemas.microsoft.com/office/drawing/2014/main" id="{A2D0AAFA-7C55-C84D-A571-400994876850}"/>
              </a:ext>
            </a:extLst>
          </p:cNvPr>
          <p:cNvGrpSpPr/>
          <p:nvPr userDrawn="1"/>
        </p:nvGrpSpPr>
        <p:grpSpPr>
          <a:xfrm>
            <a:off x="4268787" y="1413785"/>
            <a:ext cx="3600000" cy="5060553"/>
            <a:chOff x="4355209" y="1574635"/>
            <a:chExt cx="3600000" cy="5060553"/>
          </a:xfrm>
        </p:grpSpPr>
        <p:grpSp>
          <p:nvGrpSpPr>
            <p:cNvPr id="54" name="群組 53">
              <a:extLst>
                <a:ext uri="{FF2B5EF4-FFF2-40B4-BE49-F238E27FC236}">
                  <a16:creationId xmlns:a16="http://schemas.microsoft.com/office/drawing/2014/main" id="{FE8C1039-AA12-6B48-B291-B33E0B4B78DC}"/>
                </a:ext>
              </a:extLst>
            </p:cNvPr>
            <p:cNvGrpSpPr/>
            <p:nvPr userDrawn="1"/>
          </p:nvGrpSpPr>
          <p:grpSpPr>
            <a:xfrm>
              <a:off x="4355209" y="1574635"/>
              <a:ext cx="3600000" cy="5060553"/>
              <a:chOff x="262576" y="1574635"/>
              <a:chExt cx="3600000" cy="5060553"/>
            </a:xfrm>
          </p:grpSpPr>
          <p:sp>
            <p:nvSpPr>
              <p:cNvPr id="55" name="矩形 54">
                <a:extLst>
                  <a:ext uri="{FF2B5EF4-FFF2-40B4-BE49-F238E27FC236}">
                    <a16:creationId xmlns:a16="http://schemas.microsoft.com/office/drawing/2014/main" id="{1F5A604C-1D44-E942-8AA7-C4822281EC0F}"/>
                  </a:ext>
                </a:extLst>
              </p:cNvPr>
              <p:cNvSpPr/>
              <p:nvPr userDrawn="1"/>
            </p:nvSpPr>
            <p:spPr>
              <a:xfrm>
                <a:off x="262576" y="1595188"/>
                <a:ext cx="3600000" cy="504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56" name="圓角矩形 55">
                <a:extLst>
                  <a:ext uri="{FF2B5EF4-FFF2-40B4-BE49-F238E27FC236}">
                    <a16:creationId xmlns:a16="http://schemas.microsoft.com/office/drawing/2014/main" id="{ABC959FC-924E-A846-8D96-B252E461D533}"/>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57" name="文字方塊 56">
              <a:extLst>
                <a:ext uri="{FF2B5EF4-FFF2-40B4-BE49-F238E27FC236}">
                  <a16:creationId xmlns:a16="http://schemas.microsoft.com/office/drawing/2014/main" id="{E5A5C4C6-31FD-3D4B-B851-861538E39A34}"/>
                </a:ext>
              </a:extLst>
            </p:cNvPr>
            <p:cNvSpPr txBox="1"/>
            <p:nvPr userDrawn="1"/>
          </p:nvSpPr>
          <p:spPr>
            <a:xfrm>
              <a:off x="5664293" y="1698696"/>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p>
          </p:txBody>
        </p:sp>
        <p:sp>
          <p:nvSpPr>
            <p:cNvPr id="58" name="文字方塊 57">
              <a:extLst>
                <a:ext uri="{FF2B5EF4-FFF2-40B4-BE49-F238E27FC236}">
                  <a16:creationId xmlns:a16="http://schemas.microsoft.com/office/drawing/2014/main" id="{D33B1FAA-AD64-8643-BC0E-0C8CC6F16350}"/>
                </a:ext>
              </a:extLst>
            </p:cNvPr>
            <p:cNvSpPr txBox="1"/>
            <p:nvPr userDrawn="1"/>
          </p:nvSpPr>
          <p:spPr>
            <a:xfrm>
              <a:off x="4366833" y="2132207"/>
              <a:ext cx="3568468" cy="3957815"/>
            </a:xfrm>
            <a:prstGeom prst="rect">
              <a:avLst/>
            </a:prstGeom>
            <a:noFill/>
          </p:spPr>
          <p:txBody>
            <a:bodyPr wrap="square" rtlCol="0">
              <a:spAutoFit/>
            </a:bodyPr>
            <a:lstStyle/>
            <a:p>
              <a:pPr>
                <a:lnSpc>
                  <a:spcPct val="200000"/>
                </a:lnSpc>
              </a:pPr>
              <a:r>
                <a:rPr lang="zh-TW" altLang="en-US" sz="1600" dirty="0">
                  <a:latin typeface="Microsoft JhengHei" panose="020B0604030504040204" pitchFamily="34" charset="-120"/>
                  <a:ea typeface="Microsoft JhengHei" panose="020B0604030504040204" pitchFamily="34" charset="-120"/>
                </a:rPr>
                <a:t>姓名：</a:t>
              </a:r>
            </a:p>
            <a:p>
              <a:pPr>
                <a:lnSpc>
                  <a:spcPct val="200000"/>
                </a:lnSpc>
              </a:pPr>
              <a:r>
                <a:rPr lang="zh-TW" altLang="en-US" sz="1600" dirty="0">
                  <a:latin typeface="Microsoft JhengHei" panose="020B0604030504040204" pitchFamily="34" charset="-120"/>
                  <a:ea typeface="Microsoft JhengHei" panose="020B0604030504040204" pitchFamily="34" charset="-120"/>
                </a:rPr>
                <a:t>出生年月日：</a:t>
              </a:r>
            </a:p>
            <a:p>
              <a:pPr>
                <a:lnSpc>
                  <a:spcPct val="200000"/>
                </a:lnSpc>
              </a:pPr>
              <a:r>
                <a:rPr lang="zh-TW" altLang="en-US" sz="1600" dirty="0">
                  <a:latin typeface="Microsoft JhengHei" panose="020B0604030504040204" pitchFamily="34" charset="-120"/>
                  <a:ea typeface="Microsoft JhengHei" panose="020B0604030504040204" pitchFamily="34" charset="-120"/>
                </a:rPr>
                <a:t>身分證字號：</a:t>
              </a:r>
            </a:p>
            <a:p>
              <a:pPr>
                <a:lnSpc>
                  <a:spcPct val="200000"/>
                </a:lnSpc>
              </a:pPr>
              <a:r>
                <a:rPr lang="zh-TW" altLang="en-US" sz="1600" dirty="0">
                  <a:latin typeface="Microsoft JhengHei" panose="020B0604030504040204" pitchFamily="34" charset="-120"/>
                  <a:ea typeface="Microsoft JhengHei" panose="020B0604030504040204" pitchFamily="34" charset="-120"/>
                </a:rPr>
                <a:t>行動電話：</a:t>
              </a:r>
            </a:p>
            <a:p>
              <a:pPr>
                <a:lnSpc>
                  <a:spcPct val="200000"/>
                </a:lnSpc>
              </a:pPr>
              <a:r>
                <a:rPr lang="zh-TW" altLang="en-US" sz="1600" dirty="0">
                  <a:latin typeface="Microsoft JhengHei" panose="020B0604030504040204" pitchFamily="34" charset="-120"/>
                  <a:ea typeface="Microsoft JhengHei" panose="020B0604030504040204" pitchFamily="34" charset="-120"/>
                </a:rPr>
                <a:t>學校：</a:t>
              </a:r>
              <a:endParaRPr lang="en-US" altLang="zh-TW" sz="1600" dirty="0">
                <a:latin typeface="Microsoft JhengHei" panose="020B0604030504040204" pitchFamily="34" charset="-120"/>
                <a:ea typeface="Microsoft JhengHei" panose="020B0604030504040204" pitchFamily="34" charset="-120"/>
              </a:endParaRPr>
            </a:p>
            <a:p>
              <a:pPr>
                <a:lnSpc>
                  <a:spcPct val="200000"/>
                </a:lnSpc>
              </a:pPr>
              <a:r>
                <a:rPr lang="zh-TW" altLang="en-US" sz="1600" dirty="0">
                  <a:latin typeface="Microsoft JhengHei" panose="020B0604030504040204" pitchFamily="34" charset="-120"/>
                  <a:ea typeface="Microsoft JhengHei" panose="020B0604030504040204" pitchFamily="34" charset="-120"/>
                </a:rPr>
                <a:t>科系</a:t>
              </a:r>
              <a:r>
                <a:rPr lang="en-US" altLang="zh-TW"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級別：</a:t>
              </a:r>
            </a:p>
            <a:p>
              <a:pPr>
                <a:lnSpc>
                  <a:spcPct val="200000"/>
                </a:lnSpc>
              </a:pPr>
              <a:r>
                <a:rPr lang="zh-TW" altLang="en-US" sz="1600" dirty="0">
                  <a:latin typeface="Microsoft JhengHei" panose="020B0604030504040204" pitchFamily="34" charset="-120"/>
                  <a:ea typeface="Microsoft JhengHei" panose="020B0604030504040204" pitchFamily="34" charset="-120"/>
                </a:rPr>
                <a:t>電子信箱：</a:t>
              </a:r>
            </a:p>
            <a:p>
              <a:pPr>
                <a:lnSpc>
                  <a:spcPct val="200000"/>
                </a:lnSpc>
              </a:pPr>
              <a:r>
                <a:rPr lang="zh-TW" altLang="en-US" sz="1600" dirty="0">
                  <a:latin typeface="Microsoft JhengHei" panose="020B0604030504040204" pitchFamily="34" charset="-120"/>
                  <a:ea typeface="Microsoft JhengHei" panose="020B0604030504040204" pitchFamily="34" charset="-120"/>
                </a:rPr>
                <a:t>通訊地址：</a:t>
              </a:r>
            </a:p>
          </p:txBody>
        </p:sp>
      </p:grpSp>
      <p:pic>
        <p:nvPicPr>
          <p:cNvPr id="69" name="圖片 68">
            <a:extLst>
              <a:ext uri="{FF2B5EF4-FFF2-40B4-BE49-F238E27FC236}">
                <a16:creationId xmlns:a16="http://schemas.microsoft.com/office/drawing/2014/main" id="{4D9DB4C2-8C38-794F-89E6-32C470826589}"/>
              </a:ext>
            </a:extLst>
          </p:cNvPr>
          <p:cNvPicPr>
            <a:picLocks noChangeAspect="1"/>
          </p:cNvPicPr>
          <p:nvPr userDrawn="1"/>
        </p:nvPicPr>
        <p:blipFill>
          <a:blip r:embed="rId3"/>
          <a:stretch>
            <a:fillRect/>
          </a:stretch>
        </p:blipFill>
        <p:spPr>
          <a:xfrm>
            <a:off x="3308077" y="29496"/>
            <a:ext cx="1029365" cy="1029365"/>
          </a:xfrm>
          <a:prstGeom prst="rect">
            <a:avLst/>
          </a:prstGeom>
        </p:spPr>
      </p:pic>
      <p:sp>
        <p:nvSpPr>
          <p:cNvPr id="85" name="投影片編號版面配置區 11">
            <a:extLst>
              <a:ext uri="{FF2B5EF4-FFF2-40B4-BE49-F238E27FC236}">
                <a16:creationId xmlns:a16="http://schemas.microsoft.com/office/drawing/2014/main" id="{EC740BC5-ACB5-0E44-ADD4-588584136B7A}"/>
              </a:ext>
            </a:extLst>
          </p:cNvPr>
          <p:cNvSpPr>
            <a:spLocks noGrp="1"/>
          </p:cNvSpPr>
          <p:nvPr>
            <p:ph type="sldNum" sz="quarter" idx="4294967295"/>
          </p:nvPr>
        </p:nvSpPr>
        <p:spPr>
          <a:xfrm>
            <a:off x="11615497" y="6339010"/>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132032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內容">
    <p:spTree>
      <p:nvGrpSpPr>
        <p:cNvPr id="1" name=""/>
        <p:cNvGrpSpPr/>
        <p:nvPr/>
      </p:nvGrpSpPr>
      <p:grpSpPr>
        <a:xfrm>
          <a:off x="0" y="0"/>
          <a:ext cx="0" cy="0"/>
          <a:chOff x="0" y="0"/>
          <a:chExt cx="0" cy="0"/>
        </a:xfrm>
      </p:grpSpPr>
      <p:grpSp>
        <p:nvGrpSpPr>
          <p:cNvPr id="60" name="群組 59">
            <a:extLst>
              <a:ext uri="{FF2B5EF4-FFF2-40B4-BE49-F238E27FC236}">
                <a16:creationId xmlns:a16="http://schemas.microsoft.com/office/drawing/2014/main" id="{C997973C-6937-4C46-93D9-10E97B627EB7}"/>
              </a:ext>
            </a:extLst>
          </p:cNvPr>
          <p:cNvGrpSpPr/>
          <p:nvPr userDrawn="1"/>
        </p:nvGrpSpPr>
        <p:grpSpPr>
          <a:xfrm>
            <a:off x="8297299" y="1419987"/>
            <a:ext cx="3600000" cy="5060553"/>
            <a:chOff x="4355209" y="1574635"/>
            <a:chExt cx="3600000" cy="5060553"/>
          </a:xfrm>
        </p:grpSpPr>
        <p:grpSp>
          <p:nvGrpSpPr>
            <p:cNvPr id="61" name="群組 60">
              <a:extLst>
                <a:ext uri="{FF2B5EF4-FFF2-40B4-BE49-F238E27FC236}">
                  <a16:creationId xmlns:a16="http://schemas.microsoft.com/office/drawing/2014/main" id="{1A9906CA-EC8A-C742-822A-7FBBFC7E0D22}"/>
                </a:ext>
              </a:extLst>
            </p:cNvPr>
            <p:cNvGrpSpPr/>
            <p:nvPr userDrawn="1"/>
          </p:nvGrpSpPr>
          <p:grpSpPr>
            <a:xfrm>
              <a:off x="4355209" y="1574635"/>
              <a:ext cx="3600000" cy="5060553"/>
              <a:chOff x="262576" y="1574635"/>
              <a:chExt cx="3600000" cy="5060553"/>
            </a:xfrm>
          </p:grpSpPr>
          <p:sp>
            <p:nvSpPr>
              <p:cNvPr id="64" name="矩形 63">
                <a:extLst>
                  <a:ext uri="{FF2B5EF4-FFF2-40B4-BE49-F238E27FC236}">
                    <a16:creationId xmlns:a16="http://schemas.microsoft.com/office/drawing/2014/main" id="{0A7AE1AC-4EC0-3640-B571-42F0FBCEED20}"/>
                  </a:ext>
                </a:extLst>
              </p:cNvPr>
              <p:cNvSpPr/>
              <p:nvPr userDrawn="1"/>
            </p:nvSpPr>
            <p:spPr>
              <a:xfrm>
                <a:off x="262576" y="1595188"/>
                <a:ext cx="3600000" cy="504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65" name="圓角矩形 64">
                <a:extLst>
                  <a:ext uri="{FF2B5EF4-FFF2-40B4-BE49-F238E27FC236}">
                    <a16:creationId xmlns:a16="http://schemas.microsoft.com/office/drawing/2014/main" id="{098D6941-A7AB-124F-94D3-638A8661CAF6}"/>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62" name="文字方塊 61">
              <a:extLst>
                <a:ext uri="{FF2B5EF4-FFF2-40B4-BE49-F238E27FC236}">
                  <a16:creationId xmlns:a16="http://schemas.microsoft.com/office/drawing/2014/main" id="{C1A3F2B8-27F1-8646-AFCD-2F6A9FF10AEF}"/>
                </a:ext>
              </a:extLst>
            </p:cNvPr>
            <p:cNvSpPr txBox="1"/>
            <p:nvPr userDrawn="1"/>
          </p:nvSpPr>
          <p:spPr>
            <a:xfrm>
              <a:off x="5664293" y="1698696"/>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p>
          </p:txBody>
        </p:sp>
        <p:sp>
          <p:nvSpPr>
            <p:cNvPr id="63" name="文字方塊 62">
              <a:extLst>
                <a:ext uri="{FF2B5EF4-FFF2-40B4-BE49-F238E27FC236}">
                  <a16:creationId xmlns:a16="http://schemas.microsoft.com/office/drawing/2014/main" id="{F0DBF961-AE97-C841-855C-CDEFA37CD965}"/>
                </a:ext>
              </a:extLst>
            </p:cNvPr>
            <p:cNvSpPr txBox="1"/>
            <p:nvPr userDrawn="1"/>
          </p:nvSpPr>
          <p:spPr>
            <a:xfrm>
              <a:off x="4366833" y="2132207"/>
              <a:ext cx="3568468" cy="3957815"/>
            </a:xfrm>
            <a:prstGeom prst="rect">
              <a:avLst/>
            </a:prstGeom>
            <a:noFill/>
          </p:spPr>
          <p:txBody>
            <a:bodyPr wrap="square" rtlCol="0">
              <a:spAutoFit/>
            </a:bodyPr>
            <a:lstStyle/>
            <a:p>
              <a:pPr>
                <a:lnSpc>
                  <a:spcPct val="200000"/>
                </a:lnSpc>
              </a:pPr>
              <a:r>
                <a:rPr lang="zh-TW" altLang="en-US" sz="1600" dirty="0">
                  <a:latin typeface="Microsoft JhengHei" panose="020B0604030504040204" pitchFamily="34" charset="-120"/>
                  <a:ea typeface="Microsoft JhengHei" panose="020B0604030504040204" pitchFamily="34" charset="-120"/>
                </a:rPr>
                <a:t>姓名：</a:t>
              </a:r>
            </a:p>
            <a:p>
              <a:pPr>
                <a:lnSpc>
                  <a:spcPct val="200000"/>
                </a:lnSpc>
              </a:pPr>
              <a:r>
                <a:rPr lang="zh-TW" altLang="en-US" sz="1600" dirty="0">
                  <a:latin typeface="Microsoft JhengHei" panose="020B0604030504040204" pitchFamily="34" charset="-120"/>
                  <a:ea typeface="Microsoft JhengHei" panose="020B0604030504040204" pitchFamily="34" charset="-120"/>
                </a:rPr>
                <a:t>出生年月日：</a:t>
              </a:r>
            </a:p>
            <a:p>
              <a:pPr>
                <a:lnSpc>
                  <a:spcPct val="200000"/>
                </a:lnSpc>
              </a:pPr>
              <a:r>
                <a:rPr lang="zh-TW" altLang="en-US" sz="1600" dirty="0">
                  <a:latin typeface="Microsoft JhengHei" panose="020B0604030504040204" pitchFamily="34" charset="-120"/>
                  <a:ea typeface="Microsoft JhengHei" panose="020B0604030504040204" pitchFamily="34" charset="-120"/>
                </a:rPr>
                <a:t>身分證字號：</a:t>
              </a:r>
            </a:p>
            <a:p>
              <a:pPr>
                <a:lnSpc>
                  <a:spcPct val="200000"/>
                </a:lnSpc>
              </a:pPr>
              <a:r>
                <a:rPr lang="zh-TW" altLang="en-US" sz="1600" dirty="0">
                  <a:latin typeface="Microsoft JhengHei" panose="020B0604030504040204" pitchFamily="34" charset="-120"/>
                  <a:ea typeface="Microsoft JhengHei" panose="020B0604030504040204" pitchFamily="34" charset="-120"/>
                </a:rPr>
                <a:t>行動電話：</a:t>
              </a:r>
            </a:p>
            <a:p>
              <a:pPr>
                <a:lnSpc>
                  <a:spcPct val="200000"/>
                </a:lnSpc>
              </a:pPr>
              <a:r>
                <a:rPr lang="zh-TW" altLang="en-US" sz="1600" dirty="0">
                  <a:latin typeface="Microsoft JhengHei" panose="020B0604030504040204" pitchFamily="34" charset="-120"/>
                  <a:ea typeface="Microsoft JhengHei" panose="020B0604030504040204" pitchFamily="34" charset="-120"/>
                </a:rPr>
                <a:t>學校：</a:t>
              </a:r>
              <a:endParaRPr lang="en-US" altLang="zh-TW" sz="1600" dirty="0">
                <a:latin typeface="Microsoft JhengHei" panose="020B0604030504040204" pitchFamily="34" charset="-120"/>
                <a:ea typeface="Microsoft JhengHei" panose="020B0604030504040204" pitchFamily="34" charset="-120"/>
              </a:endParaRPr>
            </a:p>
            <a:p>
              <a:pPr>
                <a:lnSpc>
                  <a:spcPct val="200000"/>
                </a:lnSpc>
              </a:pPr>
              <a:r>
                <a:rPr lang="zh-TW" altLang="en-US" sz="1600" dirty="0">
                  <a:latin typeface="Microsoft JhengHei" panose="020B0604030504040204" pitchFamily="34" charset="-120"/>
                  <a:ea typeface="Microsoft JhengHei" panose="020B0604030504040204" pitchFamily="34" charset="-120"/>
                </a:rPr>
                <a:t>科系</a:t>
              </a:r>
              <a:r>
                <a:rPr lang="en-US" altLang="zh-TW"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級別：</a:t>
              </a:r>
            </a:p>
            <a:p>
              <a:pPr>
                <a:lnSpc>
                  <a:spcPct val="200000"/>
                </a:lnSpc>
              </a:pPr>
              <a:r>
                <a:rPr lang="zh-TW" altLang="en-US" sz="1600" dirty="0">
                  <a:latin typeface="Microsoft JhengHei" panose="020B0604030504040204" pitchFamily="34" charset="-120"/>
                  <a:ea typeface="Microsoft JhengHei" panose="020B0604030504040204" pitchFamily="34" charset="-120"/>
                </a:rPr>
                <a:t>電子信箱：</a:t>
              </a:r>
            </a:p>
            <a:p>
              <a:pPr>
                <a:lnSpc>
                  <a:spcPct val="200000"/>
                </a:lnSpc>
              </a:pPr>
              <a:r>
                <a:rPr lang="zh-TW" altLang="en-US" sz="1600" dirty="0">
                  <a:latin typeface="Microsoft JhengHei" panose="020B0604030504040204" pitchFamily="34" charset="-120"/>
                  <a:ea typeface="Microsoft JhengHei" panose="020B0604030504040204" pitchFamily="34" charset="-120"/>
                </a:rPr>
                <a:t>通訊地址：</a:t>
              </a:r>
            </a:p>
          </p:txBody>
        </p:sp>
      </p:grpSp>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grpSp>
        <p:nvGrpSpPr>
          <p:cNvPr id="67" name="群組 66">
            <a:extLst>
              <a:ext uri="{FF2B5EF4-FFF2-40B4-BE49-F238E27FC236}">
                <a16:creationId xmlns:a16="http://schemas.microsoft.com/office/drawing/2014/main" id="{F310228F-1EA2-FB4F-AF5F-814C782042B0}"/>
              </a:ext>
            </a:extLst>
          </p:cNvPr>
          <p:cNvGrpSpPr/>
          <p:nvPr userDrawn="1"/>
        </p:nvGrpSpPr>
        <p:grpSpPr>
          <a:xfrm>
            <a:off x="242668" y="264331"/>
            <a:ext cx="3600000" cy="720000"/>
            <a:chOff x="242668" y="249583"/>
            <a:chExt cx="3600000" cy="720000"/>
          </a:xfrm>
        </p:grpSpPr>
        <p:sp>
          <p:nvSpPr>
            <p:cNvPr id="17" name="圓角矩形 16">
              <a:extLst>
                <a:ext uri="{FF2B5EF4-FFF2-40B4-BE49-F238E27FC236}">
                  <a16:creationId xmlns:a16="http://schemas.microsoft.com/office/drawing/2014/main" id="{35D43326-0C7D-FE4E-8EE4-C0422D9BA13C}"/>
                </a:ext>
              </a:extLst>
            </p:cNvPr>
            <p:cNvSpPr/>
            <p:nvPr userDrawn="1"/>
          </p:nvSpPr>
          <p:spPr>
            <a:xfrm>
              <a:off x="242668" y="249583"/>
              <a:ext cx="3600000"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8" name="矩形 17">
              <a:extLst>
                <a:ext uri="{FF2B5EF4-FFF2-40B4-BE49-F238E27FC236}">
                  <a16:creationId xmlns:a16="http://schemas.microsoft.com/office/drawing/2014/main" id="{7E0DCDCD-602E-294F-8B40-3C77B2317BBC}"/>
                </a:ext>
              </a:extLst>
            </p:cNvPr>
            <p:cNvSpPr/>
            <p:nvPr userDrawn="1"/>
          </p:nvSpPr>
          <p:spPr>
            <a:xfrm>
              <a:off x="514045" y="347973"/>
              <a:ext cx="3057247"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團隊成員基本資料</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59" name="群組 58">
            <a:extLst>
              <a:ext uri="{FF2B5EF4-FFF2-40B4-BE49-F238E27FC236}">
                <a16:creationId xmlns:a16="http://schemas.microsoft.com/office/drawing/2014/main" id="{A2D0AAFA-7C55-C84D-A571-400994876850}"/>
              </a:ext>
            </a:extLst>
          </p:cNvPr>
          <p:cNvGrpSpPr/>
          <p:nvPr userDrawn="1"/>
        </p:nvGrpSpPr>
        <p:grpSpPr>
          <a:xfrm>
            <a:off x="4268787" y="1413785"/>
            <a:ext cx="3600000" cy="5060553"/>
            <a:chOff x="4355209" y="1574635"/>
            <a:chExt cx="3600000" cy="5060553"/>
          </a:xfrm>
        </p:grpSpPr>
        <p:grpSp>
          <p:nvGrpSpPr>
            <p:cNvPr id="54" name="群組 53">
              <a:extLst>
                <a:ext uri="{FF2B5EF4-FFF2-40B4-BE49-F238E27FC236}">
                  <a16:creationId xmlns:a16="http://schemas.microsoft.com/office/drawing/2014/main" id="{FE8C1039-AA12-6B48-B291-B33E0B4B78DC}"/>
                </a:ext>
              </a:extLst>
            </p:cNvPr>
            <p:cNvGrpSpPr/>
            <p:nvPr userDrawn="1"/>
          </p:nvGrpSpPr>
          <p:grpSpPr>
            <a:xfrm>
              <a:off x="4355209" y="1574635"/>
              <a:ext cx="3600000" cy="5060553"/>
              <a:chOff x="262576" y="1574635"/>
              <a:chExt cx="3600000" cy="5060553"/>
            </a:xfrm>
          </p:grpSpPr>
          <p:sp>
            <p:nvSpPr>
              <p:cNvPr id="55" name="矩形 54">
                <a:extLst>
                  <a:ext uri="{FF2B5EF4-FFF2-40B4-BE49-F238E27FC236}">
                    <a16:creationId xmlns:a16="http://schemas.microsoft.com/office/drawing/2014/main" id="{1F5A604C-1D44-E942-8AA7-C4822281EC0F}"/>
                  </a:ext>
                </a:extLst>
              </p:cNvPr>
              <p:cNvSpPr/>
              <p:nvPr userDrawn="1"/>
            </p:nvSpPr>
            <p:spPr>
              <a:xfrm>
                <a:off x="262576" y="1595188"/>
                <a:ext cx="3600000" cy="504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56" name="圓角矩形 55">
                <a:extLst>
                  <a:ext uri="{FF2B5EF4-FFF2-40B4-BE49-F238E27FC236}">
                    <a16:creationId xmlns:a16="http://schemas.microsoft.com/office/drawing/2014/main" id="{ABC959FC-924E-A846-8D96-B252E461D533}"/>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57" name="文字方塊 56">
              <a:extLst>
                <a:ext uri="{FF2B5EF4-FFF2-40B4-BE49-F238E27FC236}">
                  <a16:creationId xmlns:a16="http://schemas.microsoft.com/office/drawing/2014/main" id="{E5A5C4C6-31FD-3D4B-B851-861538E39A34}"/>
                </a:ext>
              </a:extLst>
            </p:cNvPr>
            <p:cNvSpPr txBox="1"/>
            <p:nvPr userDrawn="1"/>
          </p:nvSpPr>
          <p:spPr>
            <a:xfrm>
              <a:off x="5664293" y="1698696"/>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p>
          </p:txBody>
        </p:sp>
        <p:sp>
          <p:nvSpPr>
            <p:cNvPr id="58" name="文字方塊 57">
              <a:extLst>
                <a:ext uri="{FF2B5EF4-FFF2-40B4-BE49-F238E27FC236}">
                  <a16:creationId xmlns:a16="http://schemas.microsoft.com/office/drawing/2014/main" id="{D33B1FAA-AD64-8643-BC0E-0C8CC6F16350}"/>
                </a:ext>
              </a:extLst>
            </p:cNvPr>
            <p:cNvSpPr txBox="1"/>
            <p:nvPr userDrawn="1"/>
          </p:nvSpPr>
          <p:spPr>
            <a:xfrm>
              <a:off x="4366833" y="2132207"/>
              <a:ext cx="3568468" cy="3957815"/>
            </a:xfrm>
            <a:prstGeom prst="rect">
              <a:avLst/>
            </a:prstGeom>
            <a:noFill/>
          </p:spPr>
          <p:txBody>
            <a:bodyPr wrap="square" rtlCol="0">
              <a:spAutoFit/>
            </a:bodyPr>
            <a:lstStyle/>
            <a:p>
              <a:pPr>
                <a:lnSpc>
                  <a:spcPct val="200000"/>
                </a:lnSpc>
              </a:pPr>
              <a:r>
                <a:rPr lang="zh-TW" altLang="en-US" sz="1600" dirty="0">
                  <a:latin typeface="Microsoft JhengHei" panose="020B0604030504040204" pitchFamily="34" charset="-120"/>
                  <a:ea typeface="Microsoft JhengHei" panose="020B0604030504040204" pitchFamily="34" charset="-120"/>
                </a:rPr>
                <a:t>姓名：</a:t>
              </a:r>
            </a:p>
            <a:p>
              <a:pPr>
                <a:lnSpc>
                  <a:spcPct val="200000"/>
                </a:lnSpc>
              </a:pPr>
              <a:r>
                <a:rPr lang="zh-TW" altLang="en-US" sz="1600" dirty="0">
                  <a:latin typeface="Microsoft JhengHei" panose="020B0604030504040204" pitchFamily="34" charset="-120"/>
                  <a:ea typeface="Microsoft JhengHei" panose="020B0604030504040204" pitchFamily="34" charset="-120"/>
                </a:rPr>
                <a:t>出生年月日：</a:t>
              </a:r>
            </a:p>
            <a:p>
              <a:pPr>
                <a:lnSpc>
                  <a:spcPct val="200000"/>
                </a:lnSpc>
              </a:pPr>
              <a:r>
                <a:rPr lang="zh-TW" altLang="en-US" sz="1600" dirty="0">
                  <a:latin typeface="Microsoft JhengHei" panose="020B0604030504040204" pitchFamily="34" charset="-120"/>
                  <a:ea typeface="Microsoft JhengHei" panose="020B0604030504040204" pitchFamily="34" charset="-120"/>
                </a:rPr>
                <a:t>身分證字號：</a:t>
              </a:r>
            </a:p>
            <a:p>
              <a:pPr>
                <a:lnSpc>
                  <a:spcPct val="200000"/>
                </a:lnSpc>
              </a:pPr>
              <a:r>
                <a:rPr lang="zh-TW" altLang="en-US" sz="1600" dirty="0">
                  <a:latin typeface="Microsoft JhengHei" panose="020B0604030504040204" pitchFamily="34" charset="-120"/>
                  <a:ea typeface="Microsoft JhengHei" panose="020B0604030504040204" pitchFamily="34" charset="-120"/>
                </a:rPr>
                <a:t>行動電話：</a:t>
              </a:r>
            </a:p>
            <a:p>
              <a:pPr>
                <a:lnSpc>
                  <a:spcPct val="200000"/>
                </a:lnSpc>
              </a:pPr>
              <a:r>
                <a:rPr lang="zh-TW" altLang="en-US" sz="1600" dirty="0">
                  <a:latin typeface="Microsoft JhengHei" panose="020B0604030504040204" pitchFamily="34" charset="-120"/>
                  <a:ea typeface="Microsoft JhengHei" panose="020B0604030504040204" pitchFamily="34" charset="-120"/>
                </a:rPr>
                <a:t>學校：</a:t>
              </a:r>
              <a:endParaRPr lang="en-US" altLang="zh-TW" sz="1600" dirty="0">
                <a:latin typeface="Microsoft JhengHei" panose="020B0604030504040204" pitchFamily="34" charset="-120"/>
                <a:ea typeface="Microsoft JhengHei" panose="020B0604030504040204" pitchFamily="34" charset="-120"/>
              </a:endParaRPr>
            </a:p>
            <a:p>
              <a:pPr>
                <a:lnSpc>
                  <a:spcPct val="200000"/>
                </a:lnSpc>
              </a:pPr>
              <a:r>
                <a:rPr lang="zh-TW" altLang="en-US" sz="1600" dirty="0">
                  <a:latin typeface="Microsoft JhengHei" panose="020B0604030504040204" pitchFamily="34" charset="-120"/>
                  <a:ea typeface="Microsoft JhengHei" panose="020B0604030504040204" pitchFamily="34" charset="-120"/>
                </a:rPr>
                <a:t>科系</a:t>
              </a:r>
              <a:r>
                <a:rPr lang="en-US" altLang="zh-TW"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級別：</a:t>
              </a:r>
            </a:p>
            <a:p>
              <a:pPr>
                <a:lnSpc>
                  <a:spcPct val="200000"/>
                </a:lnSpc>
              </a:pPr>
              <a:r>
                <a:rPr lang="zh-TW" altLang="en-US" sz="1600" dirty="0">
                  <a:latin typeface="Microsoft JhengHei" panose="020B0604030504040204" pitchFamily="34" charset="-120"/>
                  <a:ea typeface="Microsoft JhengHei" panose="020B0604030504040204" pitchFamily="34" charset="-120"/>
                </a:rPr>
                <a:t>電子信箱：</a:t>
              </a:r>
            </a:p>
            <a:p>
              <a:pPr>
                <a:lnSpc>
                  <a:spcPct val="200000"/>
                </a:lnSpc>
              </a:pPr>
              <a:r>
                <a:rPr lang="zh-TW" altLang="en-US" sz="1600" dirty="0">
                  <a:latin typeface="Microsoft JhengHei" panose="020B0604030504040204" pitchFamily="34" charset="-120"/>
                  <a:ea typeface="Microsoft JhengHei" panose="020B0604030504040204" pitchFamily="34" charset="-120"/>
                </a:rPr>
                <a:t>通訊地址：</a:t>
              </a:r>
            </a:p>
          </p:txBody>
        </p:sp>
      </p:grpSp>
      <p:grpSp>
        <p:nvGrpSpPr>
          <p:cNvPr id="26" name="群組 25">
            <a:extLst>
              <a:ext uri="{FF2B5EF4-FFF2-40B4-BE49-F238E27FC236}">
                <a16:creationId xmlns:a16="http://schemas.microsoft.com/office/drawing/2014/main" id="{ED92D377-8FF8-6C4B-9D8D-1352512E2024}"/>
              </a:ext>
            </a:extLst>
          </p:cNvPr>
          <p:cNvGrpSpPr/>
          <p:nvPr userDrawn="1"/>
        </p:nvGrpSpPr>
        <p:grpSpPr>
          <a:xfrm>
            <a:off x="242668" y="1413785"/>
            <a:ext cx="3600000" cy="5060553"/>
            <a:chOff x="4355209" y="1574635"/>
            <a:chExt cx="3600000" cy="5060553"/>
          </a:xfrm>
        </p:grpSpPr>
        <p:grpSp>
          <p:nvGrpSpPr>
            <p:cNvPr id="27" name="群組 26">
              <a:extLst>
                <a:ext uri="{FF2B5EF4-FFF2-40B4-BE49-F238E27FC236}">
                  <a16:creationId xmlns:a16="http://schemas.microsoft.com/office/drawing/2014/main" id="{DF45664E-52A0-7842-87F1-675BCC80EBC4}"/>
                </a:ext>
              </a:extLst>
            </p:cNvPr>
            <p:cNvGrpSpPr/>
            <p:nvPr userDrawn="1"/>
          </p:nvGrpSpPr>
          <p:grpSpPr>
            <a:xfrm>
              <a:off x="4355209" y="1574635"/>
              <a:ext cx="3600000" cy="5060553"/>
              <a:chOff x="262576" y="1574635"/>
              <a:chExt cx="3600000" cy="5060553"/>
            </a:xfrm>
          </p:grpSpPr>
          <p:sp>
            <p:nvSpPr>
              <p:cNvPr id="31" name="矩形 30">
                <a:extLst>
                  <a:ext uri="{FF2B5EF4-FFF2-40B4-BE49-F238E27FC236}">
                    <a16:creationId xmlns:a16="http://schemas.microsoft.com/office/drawing/2014/main" id="{11A61D44-BBF5-4641-913F-663D1D981DF6}"/>
                  </a:ext>
                </a:extLst>
              </p:cNvPr>
              <p:cNvSpPr/>
              <p:nvPr userDrawn="1"/>
            </p:nvSpPr>
            <p:spPr>
              <a:xfrm>
                <a:off x="262576" y="1595188"/>
                <a:ext cx="3600000" cy="504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32" name="圓角矩形 31">
                <a:extLst>
                  <a:ext uri="{FF2B5EF4-FFF2-40B4-BE49-F238E27FC236}">
                    <a16:creationId xmlns:a16="http://schemas.microsoft.com/office/drawing/2014/main" id="{C7EB0EB8-380D-DA4E-B896-CB952DD0789A}"/>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28" name="文字方塊 27">
              <a:extLst>
                <a:ext uri="{FF2B5EF4-FFF2-40B4-BE49-F238E27FC236}">
                  <a16:creationId xmlns:a16="http://schemas.microsoft.com/office/drawing/2014/main" id="{9316E9C0-2BE4-244B-B118-7F73B42EC3AC}"/>
                </a:ext>
              </a:extLst>
            </p:cNvPr>
            <p:cNvSpPr txBox="1"/>
            <p:nvPr userDrawn="1"/>
          </p:nvSpPr>
          <p:spPr>
            <a:xfrm>
              <a:off x="5664293" y="1698696"/>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p>
          </p:txBody>
        </p:sp>
        <p:sp>
          <p:nvSpPr>
            <p:cNvPr id="29" name="文字方塊 28">
              <a:extLst>
                <a:ext uri="{FF2B5EF4-FFF2-40B4-BE49-F238E27FC236}">
                  <a16:creationId xmlns:a16="http://schemas.microsoft.com/office/drawing/2014/main" id="{446CF196-3F5F-3E46-ACC3-A025D824EF46}"/>
                </a:ext>
              </a:extLst>
            </p:cNvPr>
            <p:cNvSpPr txBox="1"/>
            <p:nvPr userDrawn="1"/>
          </p:nvSpPr>
          <p:spPr>
            <a:xfrm>
              <a:off x="4366833" y="2132207"/>
              <a:ext cx="3568468" cy="3957815"/>
            </a:xfrm>
            <a:prstGeom prst="rect">
              <a:avLst/>
            </a:prstGeom>
            <a:noFill/>
          </p:spPr>
          <p:txBody>
            <a:bodyPr wrap="square" rtlCol="0">
              <a:spAutoFit/>
            </a:bodyPr>
            <a:lstStyle/>
            <a:p>
              <a:pPr>
                <a:lnSpc>
                  <a:spcPct val="200000"/>
                </a:lnSpc>
              </a:pPr>
              <a:r>
                <a:rPr lang="zh-TW" altLang="en-US" sz="1600" dirty="0">
                  <a:latin typeface="Microsoft JhengHei" panose="020B0604030504040204" pitchFamily="34" charset="-120"/>
                  <a:ea typeface="Microsoft JhengHei" panose="020B0604030504040204" pitchFamily="34" charset="-120"/>
                </a:rPr>
                <a:t>姓名：</a:t>
              </a:r>
            </a:p>
            <a:p>
              <a:pPr>
                <a:lnSpc>
                  <a:spcPct val="200000"/>
                </a:lnSpc>
              </a:pPr>
              <a:r>
                <a:rPr lang="zh-TW" altLang="en-US" sz="1600" dirty="0">
                  <a:latin typeface="Microsoft JhengHei" panose="020B0604030504040204" pitchFamily="34" charset="-120"/>
                  <a:ea typeface="Microsoft JhengHei" panose="020B0604030504040204" pitchFamily="34" charset="-120"/>
                </a:rPr>
                <a:t>出生年月日：</a:t>
              </a:r>
            </a:p>
            <a:p>
              <a:pPr>
                <a:lnSpc>
                  <a:spcPct val="200000"/>
                </a:lnSpc>
              </a:pPr>
              <a:r>
                <a:rPr lang="zh-TW" altLang="en-US" sz="1600" dirty="0">
                  <a:latin typeface="Microsoft JhengHei" panose="020B0604030504040204" pitchFamily="34" charset="-120"/>
                  <a:ea typeface="Microsoft JhengHei" panose="020B0604030504040204" pitchFamily="34" charset="-120"/>
                </a:rPr>
                <a:t>身分證字號：</a:t>
              </a:r>
            </a:p>
            <a:p>
              <a:pPr>
                <a:lnSpc>
                  <a:spcPct val="200000"/>
                </a:lnSpc>
              </a:pPr>
              <a:r>
                <a:rPr lang="zh-TW" altLang="en-US" sz="1600" dirty="0">
                  <a:latin typeface="Microsoft JhengHei" panose="020B0604030504040204" pitchFamily="34" charset="-120"/>
                  <a:ea typeface="Microsoft JhengHei" panose="020B0604030504040204" pitchFamily="34" charset="-120"/>
                </a:rPr>
                <a:t>行動電話：</a:t>
              </a:r>
            </a:p>
            <a:p>
              <a:pPr>
                <a:lnSpc>
                  <a:spcPct val="200000"/>
                </a:lnSpc>
              </a:pPr>
              <a:r>
                <a:rPr lang="zh-TW" altLang="en-US" sz="1600" dirty="0">
                  <a:latin typeface="Microsoft JhengHei" panose="020B0604030504040204" pitchFamily="34" charset="-120"/>
                  <a:ea typeface="Microsoft JhengHei" panose="020B0604030504040204" pitchFamily="34" charset="-120"/>
                </a:rPr>
                <a:t>學校：</a:t>
              </a:r>
              <a:endParaRPr lang="en-US" altLang="zh-TW" sz="1600" dirty="0">
                <a:latin typeface="Microsoft JhengHei" panose="020B0604030504040204" pitchFamily="34" charset="-120"/>
                <a:ea typeface="Microsoft JhengHei" panose="020B0604030504040204" pitchFamily="34" charset="-120"/>
              </a:endParaRPr>
            </a:p>
            <a:p>
              <a:pPr>
                <a:lnSpc>
                  <a:spcPct val="200000"/>
                </a:lnSpc>
              </a:pPr>
              <a:r>
                <a:rPr lang="zh-TW" altLang="en-US" sz="1600" dirty="0">
                  <a:latin typeface="Microsoft JhengHei" panose="020B0604030504040204" pitchFamily="34" charset="-120"/>
                  <a:ea typeface="Microsoft JhengHei" panose="020B0604030504040204" pitchFamily="34" charset="-120"/>
                </a:rPr>
                <a:t>科系</a:t>
              </a:r>
              <a:r>
                <a:rPr lang="en-US" altLang="zh-TW"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級別：</a:t>
              </a:r>
            </a:p>
            <a:p>
              <a:pPr>
                <a:lnSpc>
                  <a:spcPct val="200000"/>
                </a:lnSpc>
              </a:pPr>
              <a:r>
                <a:rPr lang="zh-TW" altLang="en-US" sz="1600" dirty="0">
                  <a:latin typeface="Microsoft JhengHei" panose="020B0604030504040204" pitchFamily="34" charset="-120"/>
                  <a:ea typeface="Microsoft JhengHei" panose="020B0604030504040204" pitchFamily="34" charset="-120"/>
                </a:rPr>
                <a:t>電子信箱：</a:t>
              </a:r>
            </a:p>
            <a:p>
              <a:pPr>
                <a:lnSpc>
                  <a:spcPct val="200000"/>
                </a:lnSpc>
              </a:pPr>
              <a:r>
                <a:rPr lang="zh-TW" altLang="en-US" sz="1600" dirty="0">
                  <a:latin typeface="Microsoft JhengHei" panose="020B0604030504040204" pitchFamily="34" charset="-120"/>
                  <a:ea typeface="Microsoft JhengHei" panose="020B0604030504040204" pitchFamily="34" charset="-120"/>
                </a:rPr>
                <a:t>通訊地址：</a:t>
              </a:r>
            </a:p>
          </p:txBody>
        </p:sp>
      </p:grpSp>
      <p:pic>
        <p:nvPicPr>
          <p:cNvPr id="33" name="圖片 32">
            <a:extLst>
              <a:ext uri="{FF2B5EF4-FFF2-40B4-BE49-F238E27FC236}">
                <a16:creationId xmlns:a16="http://schemas.microsoft.com/office/drawing/2014/main" id="{64C7D7FE-39BB-9243-A484-302FCC2ACFF6}"/>
              </a:ext>
            </a:extLst>
          </p:cNvPr>
          <p:cNvPicPr>
            <a:picLocks noChangeAspect="1"/>
          </p:cNvPicPr>
          <p:nvPr userDrawn="1"/>
        </p:nvPicPr>
        <p:blipFill>
          <a:blip r:embed="rId3"/>
          <a:stretch>
            <a:fillRect/>
          </a:stretch>
        </p:blipFill>
        <p:spPr>
          <a:xfrm>
            <a:off x="3308077" y="29496"/>
            <a:ext cx="1029365" cy="1029365"/>
          </a:xfrm>
          <a:prstGeom prst="rect">
            <a:avLst/>
          </a:prstGeom>
        </p:spPr>
      </p:pic>
      <p:sp>
        <p:nvSpPr>
          <p:cNvPr id="35" name="橢圓 34">
            <a:extLst>
              <a:ext uri="{FF2B5EF4-FFF2-40B4-BE49-F238E27FC236}">
                <a16:creationId xmlns:a16="http://schemas.microsoft.com/office/drawing/2014/main" id="{11EBFA70-E28C-CB4D-B3A2-2694B8E433B4}"/>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38" name="投影片編號版面配置區 11">
            <a:extLst>
              <a:ext uri="{FF2B5EF4-FFF2-40B4-BE49-F238E27FC236}">
                <a16:creationId xmlns:a16="http://schemas.microsoft.com/office/drawing/2014/main" id="{3F74D60C-822B-7946-A6B4-2835DF25C80E}"/>
              </a:ext>
            </a:extLst>
          </p:cNvPr>
          <p:cNvSpPr>
            <a:spLocks noGrp="1"/>
          </p:cNvSpPr>
          <p:nvPr>
            <p:ph type="sldNum" sz="quarter" idx="4294967295"/>
          </p:nvPr>
        </p:nvSpPr>
        <p:spPr>
          <a:xfrm>
            <a:off x="11615497" y="6339010"/>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24385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735DABDD-0E46-DF4E-8A45-1DAC532A9F2A}"/>
              </a:ext>
            </a:extLst>
          </p:cNvPr>
          <p:cNvGrpSpPr/>
          <p:nvPr userDrawn="1"/>
        </p:nvGrpSpPr>
        <p:grpSpPr>
          <a:xfrm>
            <a:off x="8395680" y="1151951"/>
            <a:ext cx="3605742" cy="5581237"/>
            <a:chOff x="8395680" y="1080511"/>
            <a:chExt cx="3605742" cy="5581237"/>
          </a:xfrm>
        </p:grpSpPr>
        <p:grpSp>
          <p:nvGrpSpPr>
            <p:cNvPr id="111" name="群組 110">
              <a:extLst>
                <a:ext uri="{FF2B5EF4-FFF2-40B4-BE49-F238E27FC236}">
                  <a16:creationId xmlns:a16="http://schemas.microsoft.com/office/drawing/2014/main" id="{9228BE31-5D3C-DE4A-986A-96CCB2029AA4}"/>
                </a:ext>
              </a:extLst>
            </p:cNvPr>
            <p:cNvGrpSpPr/>
            <p:nvPr userDrawn="1"/>
          </p:nvGrpSpPr>
          <p:grpSpPr>
            <a:xfrm>
              <a:off x="8401422" y="1080511"/>
              <a:ext cx="3600000" cy="5581237"/>
              <a:chOff x="262576" y="1574635"/>
              <a:chExt cx="3600000" cy="5581237"/>
            </a:xfrm>
          </p:grpSpPr>
          <p:grpSp>
            <p:nvGrpSpPr>
              <p:cNvPr id="112" name="群組 111">
                <a:extLst>
                  <a:ext uri="{FF2B5EF4-FFF2-40B4-BE49-F238E27FC236}">
                    <a16:creationId xmlns:a16="http://schemas.microsoft.com/office/drawing/2014/main" id="{482F4B7F-D9C5-4442-B4F6-70353B4F39E2}"/>
                  </a:ext>
                </a:extLst>
              </p:cNvPr>
              <p:cNvGrpSpPr/>
              <p:nvPr userDrawn="1"/>
            </p:nvGrpSpPr>
            <p:grpSpPr>
              <a:xfrm>
                <a:off x="262576" y="1574635"/>
                <a:ext cx="3600000" cy="5581237"/>
                <a:chOff x="262576" y="1574635"/>
                <a:chExt cx="3600000" cy="5581237"/>
              </a:xfrm>
            </p:grpSpPr>
            <p:sp>
              <p:nvSpPr>
                <p:cNvPr id="114" name="矩形 113">
                  <a:extLst>
                    <a:ext uri="{FF2B5EF4-FFF2-40B4-BE49-F238E27FC236}">
                      <a16:creationId xmlns:a16="http://schemas.microsoft.com/office/drawing/2014/main" id="{5CD7DEEB-1A0A-A242-9271-E877EDBFF246}"/>
                    </a:ext>
                  </a:extLst>
                </p:cNvPr>
                <p:cNvSpPr/>
                <p:nvPr userDrawn="1"/>
              </p:nvSpPr>
              <p:spPr>
                <a:xfrm>
                  <a:off x="262576" y="1595187"/>
                  <a:ext cx="3600000" cy="5560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115" name="圓角矩形 114">
                  <a:extLst>
                    <a:ext uri="{FF2B5EF4-FFF2-40B4-BE49-F238E27FC236}">
                      <a16:creationId xmlns:a16="http://schemas.microsoft.com/office/drawing/2014/main" id="{61C3C44E-9EB0-F346-A1A6-A58504A527C0}"/>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113" name="文字方塊 112">
                <a:extLst>
                  <a:ext uri="{FF2B5EF4-FFF2-40B4-BE49-F238E27FC236}">
                    <a16:creationId xmlns:a16="http://schemas.microsoft.com/office/drawing/2014/main" id="{DC8A405F-FEF0-4249-BC34-983FB9EC04C8}"/>
                  </a:ext>
                </a:extLst>
              </p:cNvPr>
              <p:cNvSpPr txBox="1"/>
              <p:nvPr userDrawn="1"/>
            </p:nvSpPr>
            <p:spPr>
              <a:xfrm>
                <a:off x="765347" y="1714960"/>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r>
                  <a:rPr lang="en-US" altLang="zh-TW" sz="2000" b="1" dirty="0">
                    <a:solidFill>
                      <a:schemeClr val="bg1"/>
                    </a:solidFill>
                    <a:latin typeface="Microsoft JhengHei" panose="020B0604030504040204" pitchFamily="34" charset="-120"/>
                    <a:ea typeface="Microsoft JhengHei" panose="020B0604030504040204" pitchFamily="34" charset="-120"/>
                  </a:rPr>
                  <a:t>-</a:t>
                </a:r>
                <a:endParaRPr lang="zh-TW" altLang="en-US" sz="20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116" name="群組 115">
              <a:extLst>
                <a:ext uri="{FF2B5EF4-FFF2-40B4-BE49-F238E27FC236}">
                  <a16:creationId xmlns:a16="http://schemas.microsoft.com/office/drawing/2014/main" id="{E6FF403D-BDFB-1547-AE96-3FE63894E9A1}"/>
                </a:ext>
              </a:extLst>
            </p:cNvPr>
            <p:cNvGrpSpPr/>
            <p:nvPr userDrawn="1"/>
          </p:nvGrpSpPr>
          <p:grpSpPr>
            <a:xfrm>
              <a:off x="8886596" y="1912359"/>
              <a:ext cx="2520000" cy="2520000"/>
              <a:chOff x="778525" y="1737901"/>
              <a:chExt cx="2520000" cy="2520000"/>
            </a:xfrm>
          </p:grpSpPr>
          <p:sp>
            <p:nvSpPr>
              <p:cNvPr id="117" name="矩形 116">
                <a:extLst>
                  <a:ext uri="{FF2B5EF4-FFF2-40B4-BE49-F238E27FC236}">
                    <a16:creationId xmlns:a16="http://schemas.microsoft.com/office/drawing/2014/main" id="{5AAAA6E0-F790-6A47-A8CE-AA2A19668FBD}"/>
                  </a:ext>
                </a:extLst>
              </p:cNvPr>
              <p:cNvSpPr/>
              <p:nvPr userDrawn="1"/>
            </p:nvSpPr>
            <p:spPr>
              <a:xfrm>
                <a:off x="778525" y="1737901"/>
                <a:ext cx="2520000" cy="2520000"/>
              </a:xfrm>
              <a:prstGeom prst="rect">
                <a:avLst/>
              </a:prstGeom>
              <a:noFill/>
              <a:ln>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18" name="文字方塊 117">
                <a:extLst>
                  <a:ext uri="{FF2B5EF4-FFF2-40B4-BE49-F238E27FC236}">
                    <a16:creationId xmlns:a16="http://schemas.microsoft.com/office/drawing/2014/main" id="{8CE2F8B5-4B45-B94E-8356-E295C72B9BB9}"/>
                  </a:ext>
                </a:extLst>
              </p:cNvPr>
              <p:cNvSpPr txBox="1"/>
              <p:nvPr userDrawn="1"/>
            </p:nvSpPr>
            <p:spPr>
              <a:xfrm>
                <a:off x="1228046" y="2736291"/>
                <a:ext cx="1620957" cy="704295"/>
              </a:xfrm>
              <a:prstGeom prst="rect">
                <a:avLst/>
              </a:prstGeom>
              <a:noFill/>
            </p:spPr>
            <p:txBody>
              <a:bodyPr wrap="none" rtlCol="0">
                <a:spAutoFit/>
              </a:bodyPr>
              <a:lstStyle/>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請張貼團員</a:t>
                </a:r>
                <a:endParaRPr lang="en-US" altLang="zh-TW" sz="1400" b="0" dirty="0">
                  <a:solidFill>
                    <a:schemeClr val="bg2">
                      <a:lumMod val="90000"/>
                    </a:schemeClr>
                  </a:solidFill>
                  <a:latin typeface="Microsoft JhengHei" panose="020B0604030504040204" pitchFamily="34" charset="-120"/>
                  <a:ea typeface="Microsoft JhengHei" panose="020B0604030504040204" pitchFamily="34" charset="-120"/>
                </a:endParaRPr>
              </a:p>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最有魅力的個人照</a:t>
                </a:r>
                <a:endParaRPr kumimoji="1" lang="zh-TW" altLang="en-US" sz="1400" dirty="0">
                  <a:solidFill>
                    <a:schemeClr val="bg2">
                      <a:lumMod val="90000"/>
                    </a:schemeClr>
                  </a:solidFill>
                  <a:latin typeface="Microsoft JhengHei" panose="020B0604030504040204" pitchFamily="34" charset="-120"/>
                  <a:ea typeface="Microsoft JhengHei" panose="020B0604030504040204" pitchFamily="34" charset="-120"/>
                </a:endParaRPr>
              </a:p>
            </p:txBody>
          </p:sp>
        </p:grpSp>
        <p:sp>
          <p:nvSpPr>
            <p:cNvPr id="119" name="文字方塊 118">
              <a:extLst>
                <a:ext uri="{FF2B5EF4-FFF2-40B4-BE49-F238E27FC236}">
                  <a16:creationId xmlns:a16="http://schemas.microsoft.com/office/drawing/2014/main" id="{1A5A8AE3-3EB6-1944-BE9B-7E7916921D90}"/>
                </a:ext>
              </a:extLst>
            </p:cNvPr>
            <p:cNvSpPr txBox="1"/>
            <p:nvPr userDrawn="1"/>
          </p:nvSpPr>
          <p:spPr>
            <a:xfrm>
              <a:off x="8395680" y="4666774"/>
              <a:ext cx="981832" cy="1323439"/>
            </a:xfrm>
            <a:prstGeom prst="rect">
              <a:avLst/>
            </a:prstGeom>
            <a:noFill/>
          </p:spPr>
          <p:txBody>
            <a:bodyPr wrap="square" rtlCol="0">
              <a:spAutoFit/>
            </a:bodyPr>
            <a:lstStyle/>
            <a:p>
              <a:pPr algn="l"/>
              <a:r>
                <a:rPr lang="zh-CN" altLang="en-US" sz="1600" b="1" dirty="0">
                  <a:solidFill>
                    <a:schemeClr val="tx1"/>
                  </a:solidFill>
                  <a:latin typeface="Microsoft JhengHei" panose="020B0604030504040204" pitchFamily="34" charset="-120"/>
                  <a:ea typeface="Microsoft JhengHei" panose="020B0604030504040204" pitchFamily="34" charset="-120"/>
                </a:rPr>
                <a:t>專長｜</a:t>
              </a:r>
              <a:endParaRPr lang="en-US" altLang="zh-CN"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r>
                <a:rPr lang="zh-CN" altLang="en-US" sz="1600" b="1" dirty="0">
                  <a:solidFill>
                    <a:schemeClr val="tx1"/>
                  </a:solidFill>
                  <a:latin typeface="Microsoft JhengHei" panose="020B0604030504040204" pitchFamily="34" charset="-120"/>
                  <a:ea typeface="Microsoft JhengHei" panose="020B0604030504040204" pitchFamily="34" charset="-120"/>
                </a:rPr>
                <a:t>特質｜</a:t>
              </a:r>
              <a:endParaRPr lang="zh-TW" altLang="en-US" sz="1600" b="1" dirty="0">
                <a:solidFill>
                  <a:schemeClr val="tx1"/>
                </a:solidFill>
                <a:latin typeface="Microsoft JhengHei" panose="020B0604030504040204" pitchFamily="34" charset="-120"/>
                <a:ea typeface="Microsoft JhengHei" panose="020B0604030504040204" pitchFamily="34" charset="-120"/>
              </a:endParaRPr>
            </a:p>
          </p:txBody>
        </p:sp>
      </p:grpSp>
      <p:grpSp>
        <p:nvGrpSpPr>
          <p:cNvPr id="43" name="群組 42">
            <a:extLst>
              <a:ext uri="{FF2B5EF4-FFF2-40B4-BE49-F238E27FC236}">
                <a16:creationId xmlns:a16="http://schemas.microsoft.com/office/drawing/2014/main" id="{C1600996-F0D3-B345-B102-196BD1748B75}"/>
              </a:ext>
            </a:extLst>
          </p:cNvPr>
          <p:cNvGrpSpPr/>
          <p:nvPr userDrawn="1"/>
        </p:nvGrpSpPr>
        <p:grpSpPr>
          <a:xfrm>
            <a:off x="242668" y="1151951"/>
            <a:ext cx="3600000" cy="5581237"/>
            <a:chOff x="262576" y="1574635"/>
            <a:chExt cx="3600000" cy="5581237"/>
          </a:xfrm>
        </p:grpSpPr>
        <p:grpSp>
          <p:nvGrpSpPr>
            <p:cNvPr id="44" name="群組 43">
              <a:extLst>
                <a:ext uri="{FF2B5EF4-FFF2-40B4-BE49-F238E27FC236}">
                  <a16:creationId xmlns:a16="http://schemas.microsoft.com/office/drawing/2014/main" id="{2E5889FC-A447-4C4F-891C-359A45A961B9}"/>
                </a:ext>
              </a:extLst>
            </p:cNvPr>
            <p:cNvGrpSpPr/>
            <p:nvPr userDrawn="1"/>
          </p:nvGrpSpPr>
          <p:grpSpPr>
            <a:xfrm>
              <a:off x="262576" y="1574635"/>
              <a:ext cx="3600000" cy="5581237"/>
              <a:chOff x="262576" y="1574635"/>
              <a:chExt cx="3600000" cy="5581237"/>
            </a:xfrm>
          </p:grpSpPr>
          <p:sp>
            <p:nvSpPr>
              <p:cNvPr id="47" name="矩形 46">
                <a:extLst>
                  <a:ext uri="{FF2B5EF4-FFF2-40B4-BE49-F238E27FC236}">
                    <a16:creationId xmlns:a16="http://schemas.microsoft.com/office/drawing/2014/main" id="{18D1D384-2E96-804E-99B5-ECE7AC1FFDD3}"/>
                  </a:ext>
                </a:extLst>
              </p:cNvPr>
              <p:cNvSpPr/>
              <p:nvPr userDrawn="1"/>
            </p:nvSpPr>
            <p:spPr>
              <a:xfrm>
                <a:off x="262576" y="1595187"/>
                <a:ext cx="3600000" cy="5560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48" name="圓角矩形 47">
                <a:extLst>
                  <a:ext uri="{FF2B5EF4-FFF2-40B4-BE49-F238E27FC236}">
                    <a16:creationId xmlns:a16="http://schemas.microsoft.com/office/drawing/2014/main" id="{9A8F419E-F576-6E48-B136-4752AE2BFAA9}"/>
                  </a:ext>
                </a:extLst>
              </p:cNvPr>
              <p:cNvSpPr/>
              <p:nvPr userDrawn="1"/>
            </p:nvSpPr>
            <p:spPr>
              <a:xfrm>
                <a:off x="262576" y="1574635"/>
                <a:ext cx="3600000" cy="648232"/>
              </a:xfrm>
              <a:prstGeom prst="roundRect">
                <a:avLst>
                  <a:gd name="adj" fmla="val 0"/>
                </a:avLst>
              </a:prstGeom>
              <a:solidFill>
                <a:srgbClr val="1D8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45" name="文字方塊 44">
              <a:extLst>
                <a:ext uri="{FF2B5EF4-FFF2-40B4-BE49-F238E27FC236}">
                  <a16:creationId xmlns:a16="http://schemas.microsoft.com/office/drawing/2014/main" id="{168D999B-3AB0-6748-88CB-B394F67640F3}"/>
                </a:ext>
              </a:extLst>
            </p:cNvPr>
            <p:cNvSpPr txBox="1"/>
            <p:nvPr userDrawn="1"/>
          </p:nvSpPr>
          <p:spPr>
            <a:xfrm>
              <a:off x="747750" y="1710830"/>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隊長</a:t>
              </a:r>
              <a:r>
                <a:rPr lang="en-US" altLang="zh-TW" sz="2000" b="1" dirty="0">
                  <a:solidFill>
                    <a:schemeClr val="bg1"/>
                  </a:solidFill>
                  <a:latin typeface="Microsoft JhengHei" panose="020B0604030504040204" pitchFamily="34" charset="-120"/>
                  <a:ea typeface="Microsoft JhengHei" panose="020B0604030504040204" pitchFamily="34" charset="-120"/>
                </a:rPr>
                <a:t>-</a:t>
              </a:r>
              <a:endParaRPr lang="zh-TW" altLang="en-US" sz="2000" b="1" dirty="0">
                <a:solidFill>
                  <a:schemeClr val="bg1"/>
                </a:solidFill>
                <a:latin typeface="Microsoft JhengHei" panose="020B0604030504040204" pitchFamily="34" charset="-120"/>
                <a:ea typeface="Microsoft JhengHei" panose="020B0604030504040204" pitchFamily="34" charset="-120"/>
              </a:endParaRPr>
            </a:p>
          </p:txBody>
        </p:sp>
      </p:grpSp>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grpSp>
        <p:nvGrpSpPr>
          <p:cNvPr id="67" name="群組 66">
            <a:extLst>
              <a:ext uri="{FF2B5EF4-FFF2-40B4-BE49-F238E27FC236}">
                <a16:creationId xmlns:a16="http://schemas.microsoft.com/office/drawing/2014/main" id="{F310228F-1EA2-FB4F-AF5F-814C782042B0}"/>
              </a:ext>
            </a:extLst>
          </p:cNvPr>
          <p:cNvGrpSpPr/>
          <p:nvPr userDrawn="1"/>
        </p:nvGrpSpPr>
        <p:grpSpPr>
          <a:xfrm>
            <a:off x="242668" y="264331"/>
            <a:ext cx="3600000" cy="720000"/>
            <a:chOff x="242668" y="249583"/>
            <a:chExt cx="3600000" cy="720000"/>
          </a:xfrm>
        </p:grpSpPr>
        <p:sp>
          <p:nvSpPr>
            <p:cNvPr id="17" name="圓角矩形 16">
              <a:extLst>
                <a:ext uri="{FF2B5EF4-FFF2-40B4-BE49-F238E27FC236}">
                  <a16:creationId xmlns:a16="http://schemas.microsoft.com/office/drawing/2014/main" id="{35D43326-0C7D-FE4E-8EE4-C0422D9BA13C}"/>
                </a:ext>
              </a:extLst>
            </p:cNvPr>
            <p:cNvSpPr/>
            <p:nvPr userDrawn="1"/>
          </p:nvSpPr>
          <p:spPr>
            <a:xfrm>
              <a:off x="242668" y="249583"/>
              <a:ext cx="3600000"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8" name="矩形 17">
              <a:extLst>
                <a:ext uri="{FF2B5EF4-FFF2-40B4-BE49-F238E27FC236}">
                  <a16:creationId xmlns:a16="http://schemas.microsoft.com/office/drawing/2014/main" id="{7E0DCDCD-602E-294F-8B40-3C77B2317BBC}"/>
                </a:ext>
              </a:extLst>
            </p:cNvPr>
            <p:cNvSpPr/>
            <p:nvPr userDrawn="1"/>
          </p:nvSpPr>
          <p:spPr>
            <a:xfrm>
              <a:off x="873117" y="344596"/>
              <a:ext cx="2339102"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團隊成員介紹</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3" name="群組 2">
            <a:extLst>
              <a:ext uri="{FF2B5EF4-FFF2-40B4-BE49-F238E27FC236}">
                <a16:creationId xmlns:a16="http://schemas.microsoft.com/office/drawing/2014/main" id="{9A416943-EE74-9F4A-9CAA-8A9869EE0744}"/>
              </a:ext>
            </a:extLst>
          </p:cNvPr>
          <p:cNvGrpSpPr/>
          <p:nvPr userDrawn="1"/>
        </p:nvGrpSpPr>
        <p:grpSpPr>
          <a:xfrm>
            <a:off x="727842" y="1932873"/>
            <a:ext cx="2520000" cy="2520000"/>
            <a:chOff x="778525" y="1737901"/>
            <a:chExt cx="2520000" cy="2520000"/>
          </a:xfrm>
        </p:grpSpPr>
        <p:sp>
          <p:nvSpPr>
            <p:cNvPr id="30" name="矩形 29">
              <a:extLst>
                <a:ext uri="{FF2B5EF4-FFF2-40B4-BE49-F238E27FC236}">
                  <a16:creationId xmlns:a16="http://schemas.microsoft.com/office/drawing/2014/main" id="{E50C6090-2E27-954C-B291-D7F24247CAEF}"/>
                </a:ext>
              </a:extLst>
            </p:cNvPr>
            <p:cNvSpPr/>
            <p:nvPr userDrawn="1"/>
          </p:nvSpPr>
          <p:spPr>
            <a:xfrm>
              <a:off x="778525" y="1737901"/>
              <a:ext cx="2520000" cy="2520000"/>
            </a:xfrm>
            <a:prstGeom prst="rect">
              <a:avLst/>
            </a:prstGeom>
            <a:noFill/>
            <a:ln>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5FBF7EBD-02AE-2340-AA9B-9AB93B097D88}"/>
                </a:ext>
              </a:extLst>
            </p:cNvPr>
            <p:cNvSpPr txBox="1"/>
            <p:nvPr userDrawn="1"/>
          </p:nvSpPr>
          <p:spPr>
            <a:xfrm>
              <a:off x="1228046" y="2736291"/>
              <a:ext cx="1620957" cy="704295"/>
            </a:xfrm>
            <a:prstGeom prst="rect">
              <a:avLst/>
            </a:prstGeom>
            <a:noFill/>
          </p:spPr>
          <p:txBody>
            <a:bodyPr wrap="none" rtlCol="0">
              <a:spAutoFit/>
            </a:bodyPr>
            <a:lstStyle/>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請張貼團員</a:t>
              </a:r>
              <a:endParaRPr lang="en-US" altLang="zh-TW" sz="1400" b="0" dirty="0">
                <a:solidFill>
                  <a:schemeClr val="bg2">
                    <a:lumMod val="90000"/>
                  </a:schemeClr>
                </a:solidFill>
                <a:latin typeface="Microsoft JhengHei" panose="020B0604030504040204" pitchFamily="34" charset="-120"/>
                <a:ea typeface="Microsoft JhengHei" panose="020B0604030504040204" pitchFamily="34" charset="-120"/>
              </a:endParaRPr>
            </a:p>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最有魅力的個人照</a:t>
              </a:r>
              <a:endParaRPr kumimoji="1" lang="zh-TW" altLang="en-US" sz="1400" dirty="0">
                <a:solidFill>
                  <a:schemeClr val="bg2">
                    <a:lumMod val="90000"/>
                  </a:schemeClr>
                </a:solidFill>
                <a:latin typeface="Microsoft JhengHei" panose="020B0604030504040204" pitchFamily="34" charset="-120"/>
                <a:ea typeface="Microsoft JhengHei" panose="020B0604030504040204" pitchFamily="34" charset="-120"/>
              </a:endParaRPr>
            </a:p>
          </p:txBody>
        </p:sp>
      </p:grpSp>
      <p:sp>
        <p:nvSpPr>
          <p:cNvPr id="49" name="文字方塊 48">
            <a:extLst>
              <a:ext uri="{FF2B5EF4-FFF2-40B4-BE49-F238E27FC236}">
                <a16:creationId xmlns:a16="http://schemas.microsoft.com/office/drawing/2014/main" id="{FAAB8ADA-2B56-8043-BD6A-9EA4D2791D56}"/>
              </a:ext>
            </a:extLst>
          </p:cNvPr>
          <p:cNvSpPr txBox="1"/>
          <p:nvPr userDrawn="1"/>
        </p:nvSpPr>
        <p:spPr>
          <a:xfrm>
            <a:off x="236926" y="4687288"/>
            <a:ext cx="981832" cy="1323439"/>
          </a:xfrm>
          <a:prstGeom prst="rect">
            <a:avLst/>
          </a:prstGeom>
          <a:noFill/>
        </p:spPr>
        <p:txBody>
          <a:bodyPr wrap="square" rtlCol="0">
            <a:spAutoFit/>
          </a:bodyPr>
          <a:lstStyle/>
          <a:p>
            <a:pPr algn="l"/>
            <a:r>
              <a:rPr lang="zh-CN" altLang="en-US" sz="1600" b="1" dirty="0">
                <a:solidFill>
                  <a:schemeClr val="tx1"/>
                </a:solidFill>
                <a:latin typeface="Microsoft JhengHei" panose="020B0604030504040204" pitchFamily="34" charset="-120"/>
                <a:ea typeface="Microsoft JhengHei" panose="020B0604030504040204" pitchFamily="34" charset="-120"/>
              </a:rPr>
              <a:t>專長｜</a:t>
            </a:r>
            <a:endParaRPr lang="en-US" altLang="zh-CN"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r>
              <a:rPr lang="zh-CN" altLang="en-US" sz="1600" b="1" dirty="0">
                <a:solidFill>
                  <a:schemeClr val="tx1"/>
                </a:solidFill>
                <a:latin typeface="Microsoft JhengHei" panose="020B0604030504040204" pitchFamily="34" charset="-120"/>
                <a:ea typeface="Microsoft JhengHei" panose="020B0604030504040204" pitchFamily="34" charset="-120"/>
              </a:rPr>
              <a:t>特質｜</a:t>
            </a:r>
            <a:endParaRPr lang="zh-TW" altLang="en-US" sz="1600" b="1" dirty="0">
              <a:solidFill>
                <a:schemeClr val="tx1"/>
              </a:solidFill>
              <a:latin typeface="Microsoft JhengHei" panose="020B0604030504040204" pitchFamily="34" charset="-120"/>
              <a:ea typeface="Microsoft JhengHei" panose="020B0604030504040204" pitchFamily="34" charset="-120"/>
            </a:endParaRPr>
          </a:p>
        </p:txBody>
      </p:sp>
      <p:grpSp>
        <p:nvGrpSpPr>
          <p:cNvPr id="97" name="群組 96">
            <a:extLst>
              <a:ext uri="{FF2B5EF4-FFF2-40B4-BE49-F238E27FC236}">
                <a16:creationId xmlns:a16="http://schemas.microsoft.com/office/drawing/2014/main" id="{7AE4EABA-0107-E14B-A1CE-89C12E67C3F4}"/>
              </a:ext>
            </a:extLst>
          </p:cNvPr>
          <p:cNvGrpSpPr/>
          <p:nvPr userDrawn="1"/>
        </p:nvGrpSpPr>
        <p:grpSpPr>
          <a:xfrm>
            <a:off x="4319174" y="1151951"/>
            <a:ext cx="3600000" cy="5581237"/>
            <a:chOff x="262576" y="1574635"/>
            <a:chExt cx="3600000" cy="5581237"/>
          </a:xfrm>
        </p:grpSpPr>
        <p:grpSp>
          <p:nvGrpSpPr>
            <p:cNvPr id="98" name="群組 97">
              <a:extLst>
                <a:ext uri="{FF2B5EF4-FFF2-40B4-BE49-F238E27FC236}">
                  <a16:creationId xmlns:a16="http://schemas.microsoft.com/office/drawing/2014/main" id="{62FB5DFF-1893-F841-935F-4C851F1869F0}"/>
                </a:ext>
              </a:extLst>
            </p:cNvPr>
            <p:cNvGrpSpPr/>
            <p:nvPr userDrawn="1"/>
          </p:nvGrpSpPr>
          <p:grpSpPr>
            <a:xfrm>
              <a:off x="262576" y="1574635"/>
              <a:ext cx="3600000" cy="5581237"/>
              <a:chOff x="262576" y="1574635"/>
              <a:chExt cx="3600000" cy="5581237"/>
            </a:xfrm>
          </p:grpSpPr>
          <p:sp>
            <p:nvSpPr>
              <p:cNvPr id="100" name="矩形 99">
                <a:extLst>
                  <a:ext uri="{FF2B5EF4-FFF2-40B4-BE49-F238E27FC236}">
                    <a16:creationId xmlns:a16="http://schemas.microsoft.com/office/drawing/2014/main" id="{845F20C0-0EFF-C144-8EB4-6DDD88F12209}"/>
                  </a:ext>
                </a:extLst>
              </p:cNvPr>
              <p:cNvSpPr/>
              <p:nvPr userDrawn="1"/>
            </p:nvSpPr>
            <p:spPr>
              <a:xfrm>
                <a:off x="262576" y="1595187"/>
                <a:ext cx="3600000" cy="5560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101" name="圓角矩形 100">
                <a:extLst>
                  <a:ext uri="{FF2B5EF4-FFF2-40B4-BE49-F238E27FC236}">
                    <a16:creationId xmlns:a16="http://schemas.microsoft.com/office/drawing/2014/main" id="{661FD2AA-782C-7E4F-BB2D-A74DCBE42247}"/>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99" name="文字方塊 98">
              <a:extLst>
                <a:ext uri="{FF2B5EF4-FFF2-40B4-BE49-F238E27FC236}">
                  <a16:creationId xmlns:a16="http://schemas.microsoft.com/office/drawing/2014/main" id="{B5EDC7FC-E901-2C47-822A-0504078ECE4E}"/>
                </a:ext>
              </a:extLst>
            </p:cNvPr>
            <p:cNvSpPr txBox="1"/>
            <p:nvPr userDrawn="1"/>
          </p:nvSpPr>
          <p:spPr>
            <a:xfrm>
              <a:off x="735513" y="1714960"/>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r>
                <a:rPr lang="en-US" altLang="zh-TW" sz="2000" b="1" dirty="0">
                  <a:solidFill>
                    <a:schemeClr val="bg1"/>
                  </a:solidFill>
                  <a:latin typeface="Microsoft JhengHei" panose="020B0604030504040204" pitchFamily="34" charset="-120"/>
                  <a:ea typeface="Microsoft JhengHei" panose="020B0604030504040204" pitchFamily="34" charset="-120"/>
                </a:rPr>
                <a:t>-</a:t>
              </a:r>
              <a:endParaRPr lang="zh-TW" altLang="en-US" sz="20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102" name="群組 101">
            <a:extLst>
              <a:ext uri="{FF2B5EF4-FFF2-40B4-BE49-F238E27FC236}">
                <a16:creationId xmlns:a16="http://schemas.microsoft.com/office/drawing/2014/main" id="{648D6643-349A-FB42-A26D-3A1E67D6F622}"/>
              </a:ext>
            </a:extLst>
          </p:cNvPr>
          <p:cNvGrpSpPr/>
          <p:nvPr userDrawn="1"/>
        </p:nvGrpSpPr>
        <p:grpSpPr>
          <a:xfrm>
            <a:off x="4777363" y="1932873"/>
            <a:ext cx="2520000" cy="2520000"/>
            <a:chOff x="778525" y="1737901"/>
            <a:chExt cx="2520000" cy="2520000"/>
          </a:xfrm>
        </p:grpSpPr>
        <p:sp>
          <p:nvSpPr>
            <p:cNvPr id="103" name="矩形 102">
              <a:extLst>
                <a:ext uri="{FF2B5EF4-FFF2-40B4-BE49-F238E27FC236}">
                  <a16:creationId xmlns:a16="http://schemas.microsoft.com/office/drawing/2014/main" id="{7883098C-D8DA-9740-981E-B02292D48D46}"/>
                </a:ext>
              </a:extLst>
            </p:cNvPr>
            <p:cNvSpPr/>
            <p:nvPr userDrawn="1"/>
          </p:nvSpPr>
          <p:spPr>
            <a:xfrm>
              <a:off x="778525" y="1737901"/>
              <a:ext cx="2520000" cy="2520000"/>
            </a:xfrm>
            <a:prstGeom prst="rect">
              <a:avLst/>
            </a:prstGeom>
            <a:noFill/>
            <a:ln>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04" name="文字方塊 103">
              <a:extLst>
                <a:ext uri="{FF2B5EF4-FFF2-40B4-BE49-F238E27FC236}">
                  <a16:creationId xmlns:a16="http://schemas.microsoft.com/office/drawing/2014/main" id="{47B05848-8594-4B47-B690-934C4995691E}"/>
                </a:ext>
              </a:extLst>
            </p:cNvPr>
            <p:cNvSpPr txBox="1"/>
            <p:nvPr userDrawn="1"/>
          </p:nvSpPr>
          <p:spPr>
            <a:xfrm>
              <a:off x="1228046" y="2736291"/>
              <a:ext cx="1620957" cy="704295"/>
            </a:xfrm>
            <a:prstGeom prst="rect">
              <a:avLst/>
            </a:prstGeom>
            <a:noFill/>
          </p:spPr>
          <p:txBody>
            <a:bodyPr wrap="none" rtlCol="0">
              <a:spAutoFit/>
            </a:bodyPr>
            <a:lstStyle/>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請張貼團員</a:t>
              </a:r>
              <a:endParaRPr lang="en-US" altLang="zh-TW" sz="1400" b="0" dirty="0">
                <a:solidFill>
                  <a:schemeClr val="bg2">
                    <a:lumMod val="90000"/>
                  </a:schemeClr>
                </a:solidFill>
                <a:latin typeface="Microsoft JhengHei" panose="020B0604030504040204" pitchFamily="34" charset="-120"/>
                <a:ea typeface="Microsoft JhengHei" panose="020B0604030504040204" pitchFamily="34" charset="-120"/>
              </a:endParaRPr>
            </a:p>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最有魅力的個人照</a:t>
              </a:r>
              <a:endParaRPr kumimoji="1" lang="zh-TW" altLang="en-US" sz="1400" dirty="0">
                <a:solidFill>
                  <a:schemeClr val="bg2">
                    <a:lumMod val="90000"/>
                  </a:schemeClr>
                </a:solidFill>
                <a:latin typeface="Microsoft JhengHei" panose="020B0604030504040204" pitchFamily="34" charset="-120"/>
                <a:ea typeface="Microsoft JhengHei" panose="020B0604030504040204" pitchFamily="34" charset="-120"/>
              </a:endParaRPr>
            </a:p>
          </p:txBody>
        </p:sp>
      </p:grpSp>
      <p:sp>
        <p:nvSpPr>
          <p:cNvPr id="105" name="文字方塊 104">
            <a:extLst>
              <a:ext uri="{FF2B5EF4-FFF2-40B4-BE49-F238E27FC236}">
                <a16:creationId xmlns:a16="http://schemas.microsoft.com/office/drawing/2014/main" id="{08F288B3-174D-7E41-BBEF-DD1F56E651A9}"/>
              </a:ext>
            </a:extLst>
          </p:cNvPr>
          <p:cNvSpPr txBox="1"/>
          <p:nvPr userDrawn="1"/>
        </p:nvSpPr>
        <p:spPr>
          <a:xfrm>
            <a:off x="4286447" y="4687288"/>
            <a:ext cx="981832" cy="1323439"/>
          </a:xfrm>
          <a:prstGeom prst="rect">
            <a:avLst/>
          </a:prstGeom>
          <a:noFill/>
        </p:spPr>
        <p:txBody>
          <a:bodyPr wrap="square" rtlCol="0">
            <a:spAutoFit/>
          </a:bodyPr>
          <a:lstStyle/>
          <a:p>
            <a:pPr algn="l"/>
            <a:r>
              <a:rPr lang="zh-CN" altLang="en-US" sz="1600" b="1" dirty="0">
                <a:solidFill>
                  <a:schemeClr val="tx1"/>
                </a:solidFill>
                <a:latin typeface="Microsoft JhengHei" panose="020B0604030504040204" pitchFamily="34" charset="-120"/>
                <a:ea typeface="Microsoft JhengHei" panose="020B0604030504040204" pitchFamily="34" charset="-120"/>
              </a:rPr>
              <a:t>專長｜</a:t>
            </a:r>
            <a:endParaRPr lang="en-US" altLang="zh-CN"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r>
              <a:rPr lang="zh-CN" altLang="en-US" sz="1600" b="1" dirty="0">
                <a:solidFill>
                  <a:schemeClr val="tx1"/>
                </a:solidFill>
                <a:latin typeface="Microsoft JhengHei" panose="020B0604030504040204" pitchFamily="34" charset="-120"/>
                <a:ea typeface="Microsoft JhengHei" panose="020B0604030504040204" pitchFamily="34" charset="-120"/>
              </a:rPr>
              <a:t>特質｜</a:t>
            </a:r>
            <a:endParaRPr lang="zh-TW" altLang="en-US" sz="1600" b="1" dirty="0">
              <a:solidFill>
                <a:schemeClr val="tx1"/>
              </a:solidFill>
              <a:latin typeface="Microsoft JhengHei" panose="020B0604030504040204" pitchFamily="34" charset="-120"/>
              <a:ea typeface="Microsoft JhengHei" panose="020B0604030504040204" pitchFamily="34" charset="-120"/>
            </a:endParaRPr>
          </a:p>
        </p:txBody>
      </p:sp>
      <p:pic>
        <p:nvPicPr>
          <p:cNvPr id="120" name="圖片 119">
            <a:extLst>
              <a:ext uri="{FF2B5EF4-FFF2-40B4-BE49-F238E27FC236}">
                <a16:creationId xmlns:a16="http://schemas.microsoft.com/office/drawing/2014/main" id="{8B2BF6E0-9463-8645-8E68-C044E8CA1F9E}"/>
              </a:ext>
            </a:extLst>
          </p:cNvPr>
          <p:cNvPicPr>
            <a:picLocks noChangeAspect="1"/>
          </p:cNvPicPr>
          <p:nvPr userDrawn="1"/>
        </p:nvPicPr>
        <p:blipFill>
          <a:blip r:embed="rId3"/>
          <a:stretch>
            <a:fillRect/>
          </a:stretch>
        </p:blipFill>
        <p:spPr>
          <a:xfrm>
            <a:off x="3308077" y="29496"/>
            <a:ext cx="1029365" cy="1029365"/>
          </a:xfrm>
          <a:prstGeom prst="rect">
            <a:avLst/>
          </a:prstGeom>
        </p:spPr>
      </p:pic>
      <p:sp>
        <p:nvSpPr>
          <p:cNvPr id="130" name="橢圓 129">
            <a:extLst>
              <a:ext uri="{FF2B5EF4-FFF2-40B4-BE49-F238E27FC236}">
                <a16:creationId xmlns:a16="http://schemas.microsoft.com/office/drawing/2014/main" id="{A30B03BD-2AA2-5540-A798-A4493FD105D4}"/>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133" name="投影片編號版面配置區 11">
            <a:extLst>
              <a:ext uri="{FF2B5EF4-FFF2-40B4-BE49-F238E27FC236}">
                <a16:creationId xmlns:a16="http://schemas.microsoft.com/office/drawing/2014/main" id="{D06E7BE1-BC15-DB4B-B071-AE10A0B6CEA4}"/>
              </a:ext>
            </a:extLst>
          </p:cNvPr>
          <p:cNvSpPr>
            <a:spLocks noGrp="1"/>
          </p:cNvSpPr>
          <p:nvPr>
            <p:ph type="sldNum" sz="quarter" idx="4294967295"/>
          </p:nvPr>
        </p:nvSpPr>
        <p:spPr>
          <a:xfrm>
            <a:off x="11615497" y="6339010"/>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378717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標題及內容">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735DABDD-0E46-DF4E-8A45-1DAC532A9F2A}"/>
              </a:ext>
            </a:extLst>
          </p:cNvPr>
          <p:cNvGrpSpPr/>
          <p:nvPr userDrawn="1"/>
        </p:nvGrpSpPr>
        <p:grpSpPr>
          <a:xfrm>
            <a:off x="8395680" y="1151951"/>
            <a:ext cx="3605742" cy="5581237"/>
            <a:chOff x="8395680" y="1080511"/>
            <a:chExt cx="3605742" cy="5581237"/>
          </a:xfrm>
        </p:grpSpPr>
        <p:grpSp>
          <p:nvGrpSpPr>
            <p:cNvPr id="111" name="群組 110">
              <a:extLst>
                <a:ext uri="{FF2B5EF4-FFF2-40B4-BE49-F238E27FC236}">
                  <a16:creationId xmlns:a16="http://schemas.microsoft.com/office/drawing/2014/main" id="{9228BE31-5D3C-DE4A-986A-96CCB2029AA4}"/>
                </a:ext>
              </a:extLst>
            </p:cNvPr>
            <p:cNvGrpSpPr/>
            <p:nvPr userDrawn="1"/>
          </p:nvGrpSpPr>
          <p:grpSpPr>
            <a:xfrm>
              <a:off x="8401422" y="1080511"/>
              <a:ext cx="3600000" cy="5581237"/>
              <a:chOff x="262576" y="1574635"/>
              <a:chExt cx="3600000" cy="5581237"/>
            </a:xfrm>
          </p:grpSpPr>
          <p:grpSp>
            <p:nvGrpSpPr>
              <p:cNvPr id="112" name="群組 111">
                <a:extLst>
                  <a:ext uri="{FF2B5EF4-FFF2-40B4-BE49-F238E27FC236}">
                    <a16:creationId xmlns:a16="http://schemas.microsoft.com/office/drawing/2014/main" id="{482F4B7F-D9C5-4442-B4F6-70353B4F39E2}"/>
                  </a:ext>
                </a:extLst>
              </p:cNvPr>
              <p:cNvGrpSpPr/>
              <p:nvPr userDrawn="1"/>
            </p:nvGrpSpPr>
            <p:grpSpPr>
              <a:xfrm>
                <a:off x="262576" y="1574635"/>
                <a:ext cx="3600000" cy="5581237"/>
                <a:chOff x="262576" y="1574635"/>
                <a:chExt cx="3600000" cy="5581237"/>
              </a:xfrm>
            </p:grpSpPr>
            <p:sp>
              <p:nvSpPr>
                <p:cNvPr id="114" name="矩形 113">
                  <a:extLst>
                    <a:ext uri="{FF2B5EF4-FFF2-40B4-BE49-F238E27FC236}">
                      <a16:creationId xmlns:a16="http://schemas.microsoft.com/office/drawing/2014/main" id="{5CD7DEEB-1A0A-A242-9271-E877EDBFF246}"/>
                    </a:ext>
                  </a:extLst>
                </p:cNvPr>
                <p:cNvSpPr/>
                <p:nvPr userDrawn="1"/>
              </p:nvSpPr>
              <p:spPr>
                <a:xfrm>
                  <a:off x="262576" y="1595187"/>
                  <a:ext cx="3600000" cy="5560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115" name="圓角矩形 114">
                  <a:extLst>
                    <a:ext uri="{FF2B5EF4-FFF2-40B4-BE49-F238E27FC236}">
                      <a16:creationId xmlns:a16="http://schemas.microsoft.com/office/drawing/2014/main" id="{61C3C44E-9EB0-F346-A1A6-A58504A527C0}"/>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113" name="文字方塊 112">
                <a:extLst>
                  <a:ext uri="{FF2B5EF4-FFF2-40B4-BE49-F238E27FC236}">
                    <a16:creationId xmlns:a16="http://schemas.microsoft.com/office/drawing/2014/main" id="{DC8A405F-FEF0-4249-BC34-983FB9EC04C8}"/>
                  </a:ext>
                </a:extLst>
              </p:cNvPr>
              <p:cNvSpPr txBox="1"/>
              <p:nvPr userDrawn="1"/>
            </p:nvSpPr>
            <p:spPr>
              <a:xfrm>
                <a:off x="765347" y="1714960"/>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r>
                  <a:rPr lang="en-US" altLang="zh-TW" sz="2000" b="1" dirty="0">
                    <a:solidFill>
                      <a:schemeClr val="bg1"/>
                    </a:solidFill>
                    <a:latin typeface="Microsoft JhengHei" panose="020B0604030504040204" pitchFamily="34" charset="-120"/>
                    <a:ea typeface="Microsoft JhengHei" panose="020B0604030504040204" pitchFamily="34" charset="-120"/>
                  </a:rPr>
                  <a:t>-</a:t>
                </a:r>
                <a:endParaRPr lang="zh-TW" altLang="en-US" sz="20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116" name="群組 115">
              <a:extLst>
                <a:ext uri="{FF2B5EF4-FFF2-40B4-BE49-F238E27FC236}">
                  <a16:creationId xmlns:a16="http://schemas.microsoft.com/office/drawing/2014/main" id="{E6FF403D-BDFB-1547-AE96-3FE63894E9A1}"/>
                </a:ext>
              </a:extLst>
            </p:cNvPr>
            <p:cNvGrpSpPr/>
            <p:nvPr userDrawn="1"/>
          </p:nvGrpSpPr>
          <p:grpSpPr>
            <a:xfrm>
              <a:off x="8886596" y="1912359"/>
              <a:ext cx="2520000" cy="2520000"/>
              <a:chOff x="778525" y="1737901"/>
              <a:chExt cx="2520000" cy="2520000"/>
            </a:xfrm>
          </p:grpSpPr>
          <p:sp>
            <p:nvSpPr>
              <p:cNvPr id="117" name="矩形 116">
                <a:extLst>
                  <a:ext uri="{FF2B5EF4-FFF2-40B4-BE49-F238E27FC236}">
                    <a16:creationId xmlns:a16="http://schemas.microsoft.com/office/drawing/2014/main" id="{5AAAA6E0-F790-6A47-A8CE-AA2A19668FBD}"/>
                  </a:ext>
                </a:extLst>
              </p:cNvPr>
              <p:cNvSpPr/>
              <p:nvPr userDrawn="1"/>
            </p:nvSpPr>
            <p:spPr>
              <a:xfrm>
                <a:off x="778525" y="1737901"/>
                <a:ext cx="2520000" cy="2520000"/>
              </a:xfrm>
              <a:prstGeom prst="rect">
                <a:avLst/>
              </a:prstGeom>
              <a:noFill/>
              <a:ln>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18" name="文字方塊 117">
                <a:extLst>
                  <a:ext uri="{FF2B5EF4-FFF2-40B4-BE49-F238E27FC236}">
                    <a16:creationId xmlns:a16="http://schemas.microsoft.com/office/drawing/2014/main" id="{8CE2F8B5-4B45-B94E-8356-E295C72B9BB9}"/>
                  </a:ext>
                </a:extLst>
              </p:cNvPr>
              <p:cNvSpPr txBox="1"/>
              <p:nvPr userDrawn="1"/>
            </p:nvSpPr>
            <p:spPr>
              <a:xfrm>
                <a:off x="1228046" y="2736291"/>
                <a:ext cx="1620957" cy="704295"/>
              </a:xfrm>
              <a:prstGeom prst="rect">
                <a:avLst/>
              </a:prstGeom>
              <a:noFill/>
            </p:spPr>
            <p:txBody>
              <a:bodyPr wrap="none" rtlCol="0">
                <a:spAutoFit/>
              </a:bodyPr>
              <a:lstStyle/>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請張貼團員</a:t>
                </a:r>
                <a:endParaRPr lang="en-US" altLang="zh-TW" sz="1400" b="0" dirty="0">
                  <a:solidFill>
                    <a:schemeClr val="bg2">
                      <a:lumMod val="90000"/>
                    </a:schemeClr>
                  </a:solidFill>
                  <a:latin typeface="Microsoft JhengHei" panose="020B0604030504040204" pitchFamily="34" charset="-120"/>
                  <a:ea typeface="Microsoft JhengHei" panose="020B0604030504040204" pitchFamily="34" charset="-120"/>
                </a:endParaRPr>
              </a:p>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最有魅力的個人照</a:t>
                </a:r>
                <a:endParaRPr kumimoji="1" lang="zh-TW" altLang="en-US" sz="1400" dirty="0">
                  <a:solidFill>
                    <a:schemeClr val="bg2">
                      <a:lumMod val="90000"/>
                    </a:schemeClr>
                  </a:solidFill>
                  <a:latin typeface="Microsoft JhengHei" panose="020B0604030504040204" pitchFamily="34" charset="-120"/>
                  <a:ea typeface="Microsoft JhengHei" panose="020B0604030504040204" pitchFamily="34" charset="-120"/>
                </a:endParaRPr>
              </a:p>
            </p:txBody>
          </p:sp>
        </p:grpSp>
        <p:sp>
          <p:nvSpPr>
            <p:cNvPr id="119" name="文字方塊 118">
              <a:extLst>
                <a:ext uri="{FF2B5EF4-FFF2-40B4-BE49-F238E27FC236}">
                  <a16:creationId xmlns:a16="http://schemas.microsoft.com/office/drawing/2014/main" id="{1A5A8AE3-3EB6-1944-BE9B-7E7916921D90}"/>
                </a:ext>
              </a:extLst>
            </p:cNvPr>
            <p:cNvSpPr txBox="1"/>
            <p:nvPr userDrawn="1"/>
          </p:nvSpPr>
          <p:spPr>
            <a:xfrm>
              <a:off x="8395680" y="4666774"/>
              <a:ext cx="981832" cy="1323439"/>
            </a:xfrm>
            <a:prstGeom prst="rect">
              <a:avLst/>
            </a:prstGeom>
            <a:noFill/>
          </p:spPr>
          <p:txBody>
            <a:bodyPr wrap="square" rtlCol="0">
              <a:spAutoFit/>
            </a:bodyPr>
            <a:lstStyle/>
            <a:p>
              <a:pPr algn="l"/>
              <a:r>
                <a:rPr lang="zh-CN" altLang="en-US" sz="1600" b="1" dirty="0">
                  <a:solidFill>
                    <a:schemeClr val="tx1"/>
                  </a:solidFill>
                  <a:latin typeface="Microsoft JhengHei" panose="020B0604030504040204" pitchFamily="34" charset="-120"/>
                  <a:ea typeface="Microsoft JhengHei" panose="020B0604030504040204" pitchFamily="34" charset="-120"/>
                </a:rPr>
                <a:t>專長｜</a:t>
              </a:r>
              <a:endParaRPr lang="en-US" altLang="zh-CN"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r>
                <a:rPr lang="zh-CN" altLang="en-US" sz="1600" b="1" dirty="0">
                  <a:solidFill>
                    <a:schemeClr val="tx1"/>
                  </a:solidFill>
                  <a:latin typeface="Microsoft JhengHei" panose="020B0604030504040204" pitchFamily="34" charset="-120"/>
                  <a:ea typeface="Microsoft JhengHei" panose="020B0604030504040204" pitchFamily="34" charset="-120"/>
                </a:rPr>
                <a:t>特質｜</a:t>
              </a:r>
              <a:endParaRPr lang="zh-TW" altLang="en-US" sz="1600" b="1" dirty="0">
                <a:solidFill>
                  <a:schemeClr val="tx1"/>
                </a:solidFill>
                <a:latin typeface="Microsoft JhengHei" panose="020B0604030504040204" pitchFamily="34" charset="-120"/>
                <a:ea typeface="Microsoft JhengHei" panose="020B0604030504040204" pitchFamily="34" charset="-120"/>
              </a:endParaRPr>
            </a:p>
          </p:txBody>
        </p:sp>
      </p:grpSp>
      <p:grpSp>
        <p:nvGrpSpPr>
          <p:cNvPr id="43" name="群組 42">
            <a:extLst>
              <a:ext uri="{FF2B5EF4-FFF2-40B4-BE49-F238E27FC236}">
                <a16:creationId xmlns:a16="http://schemas.microsoft.com/office/drawing/2014/main" id="{C1600996-F0D3-B345-B102-196BD1748B75}"/>
              </a:ext>
            </a:extLst>
          </p:cNvPr>
          <p:cNvGrpSpPr/>
          <p:nvPr userDrawn="1"/>
        </p:nvGrpSpPr>
        <p:grpSpPr>
          <a:xfrm>
            <a:off x="242668" y="1151951"/>
            <a:ext cx="3600000" cy="5581237"/>
            <a:chOff x="262576" y="1574635"/>
            <a:chExt cx="3600000" cy="5581237"/>
          </a:xfrm>
        </p:grpSpPr>
        <p:grpSp>
          <p:nvGrpSpPr>
            <p:cNvPr id="44" name="群組 43">
              <a:extLst>
                <a:ext uri="{FF2B5EF4-FFF2-40B4-BE49-F238E27FC236}">
                  <a16:creationId xmlns:a16="http://schemas.microsoft.com/office/drawing/2014/main" id="{2E5889FC-A447-4C4F-891C-359A45A961B9}"/>
                </a:ext>
              </a:extLst>
            </p:cNvPr>
            <p:cNvGrpSpPr/>
            <p:nvPr userDrawn="1"/>
          </p:nvGrpSpPr>
          <p:grpSpPr>
            <a:xfrm>
              <a:off x="262576" y="1574635"/>
              <a:ext cx="3600000" cy="5581237"/>
              <a:chOff x="262576" y="1574635"/>
              <a:chExt cx="3600000" cy="5581237"/>
            </a:xfrm>
          </p:grpSpPr>
          <p:sp>
            <p:nvSpPr>
              <p:cNvPr id="47" name="矩形 46">
                <a:extLst>
                  <a:ext uri="{FF2B5EF4-FFF2-40B4-BE49-F238E27FC236}">
                    <a16:creationId xmlns:a16="http://schemas.microsoft.com/office/drawing/2014/main" id="{18D1D384-2E96-804E-99B5-ECE7AC1FFDD3}"/>
                  </a:ext>
                </a:extLst>
              </p:cNvPr>
              <p:cNvSpPr/>
              <p:nvPr userDrawn="1"/>
            </p:nvSpPr>
            <p:spPr>
              <a:xfrm>
                <a:off x="262576" y="1595187"/>
                <a:ext cx="3600000" cy="5560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48" name="圓角矩形 47">
                <a:extLst>
                  <a:ext uri="{FF2B5EF4-FFF2-40B4-BE49-F238E27FC236}">
                    <a16:creationId xmlns:a16="http://schemas.microsoft.com/office/drawing/2014/main" id="{9A8F419E-F576-6E48-B136-4752AE2BFAA9}"/>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45" name="文字方塊 44">
              <a:extLst>
                <a:ext uri="{FF2B5EF4-FFF2-40B4-BE49-F238E27FC236}">
                  <a16:creationId xmlns:a16="http://schemas.microsoft.com/office/drawing/2014/main" id="{168D999B-3AB0-6748-88CB-B394F67640F3}"/>
                </a:ext>
              </a:extLst>
            </p:cNvPr>
            <p:cNvSpPr txBox="1"/>
            <p:nvPr userDrawn="1"/>
          </p:nvSpPr>
          <p:spPr>
            <a:xfrm>
              <a:off x="747750" y="1710830"/>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r>
                <a:rPr lang="en-US" altLang="zh-TW" sz="2000" b="1" dirty="0">
                  <a:solidFill>
                    <a:schemeClr val="bg1"/>
                  </a:solidFill>
                  <a:latin typeface="Microsoft JhengHei" panose="020B0604030504040204" pitchFamily="34" charset="-120"/>
                  <a:ea typeface="Microsoft JhengHei" panose="020B0604030504040204" pitchFamily="34" charset="-120"/>
                </a:rPr>
                <a:t>-</a:t>
              </a:r>
              <a:endParaRPr lang="zh-TW" altLang="en-US" sz="2000" b="1" dirty="0">
                <a:solidFill>
                  <a:schemeClr val="bg1"/>
                </a:solidFill>
                <a:latin typeface="Microsoft JhengHei" panose="020B0604030504040204" pitchFamily="34" charset="-120"/>
                <a:ea typeface="Microsoft JhengHei" panose="020B0604030504040204" pitchFamily="34" charset="-120"/>
              </a:endParaRPr>
            </a:p>
          </p:txBody>
        </p:sp>
      </p:grpSp>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grpSp>
        <p:nvGrpSpPr>
          <p:cNvPr id="67" name="群組 66">
            <a:extLst>
              <a:ext uri="{FF2B5EF4-FFF2-40B4-BE49-F238E27FC236}">
                <a16:creationId xmlns:a16="http://schemas.microsoft.com/office/drawing/2014/main" id="{F310228F-1EA2-FB4F-AF5F-814C782042B0}"/>
              </a:ext>
            </a:extLst>
          </p:cNvPr>
          <p:cNvGrpSpPr/>
          <p:nvPr userDrawn="1"/>
        </p:nvGrpSpPr>
        <p:grpSpPr>
          <a:xfrm>
            <a:off x="242668" y="264331"/>
            <a:ext cx="3600000" cy="720000"/>
            <a:chOff x="242668" y="249583"/>
            <a:chExt cx="3600000" cy="720000"/>
          </a:xfrm>
        </p:grpSpPr>
        <p:sp>
          <p:nvSpPr>
            <p:cNvPr id="17" name="圓角矩形 16">
              <a:extLst>
                <a:ext uri="{FF2B5EF4-FFF2-40B4-BE49-F238E27FC236}">
                  <a16:creationId xmlns:a16="http://schemas.microsoft.com/office/drawing/2014/main" id="{35D43326-0C7D-FE4E-8EE4-C0422D9BA13C}"/>
                </a:ext>
              </a:extLst>
            </p:cNvPr>
            <p:cNvSpPr/>
            <p:nvPr userDrawn="1"/>
          </p:nvSpPr>
          <p:spPr>
            <a:xfrm>
              <a:off x="242668" y="249583"/>
              <a:ext cx="3600000"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8" name="矩形 17">
              <a:extLst>
                <a:ext uri="{FF2B5EF4-FFF2-40B4-BE49-F238E27FC236}">
                  <a16:creationId xmlns:a16="http://schemas.microsoft.com/office/drawing/2014/main" id="{7E0DCDCD-602E-294F-8B40-3C77B2317BBC}"/>
                </a:ext>
              </a:extLst>
            </p:cNvPr>
            <p:cNvSpPr/>
            <p:nvPr userDrawn="1"/>
          </p:nvSpPr>
          <p:spPr>
            <a:xfrm>
              <a:off x="873117" y="344596"/>
              <a:ext cx="2339102"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團隊成員介紹</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3" name="群組 2">
            <a:extLst>
              <a:ext uri="{FF2B5EF4-FFF2-40B4-BE49-F238E27FC236}">
                <a16:creationId xmlns:a16="http://schemas.microsoft.com/office/drawing/2014/main" id="{9A416943-EE74-9F4A-9CAA-8A9869EE0744}"/>
              </a:ext>
            </a:extLst>
          </p:cNvPr>
          <p:cNvGrpSpPr/>
          <p:nvPr userDrawn="1"/>
        </p:nvGrpSpPr>
        <p:grpSpPr>
          <a:xfrm>
            <a:off x="727842" y="1932873"/>
            <a:ext cx="2520000" cy="2520000"/>
            <a:chOff x="778525" y="1737901"/>
            <a:chExt cx="2520000" cy="2520000"/>
          </a:xfrm>
        </p:grpSpPr>
        <p:sp>
          <p:nvSpPr>
            <p:cNvPr id="30" name="矩形 29">
              <a:extLst>
                <a:ext uri="{FF2B5EF4-FFF2-40B4-BE49-F238E27FC236}">
                  <a16:creationId xmlns:a16="http://schemas.microsoft.com/office/drawing/2014/main" id="{E50C6090-2E27-954C-B291-D7F24247CAEF}"/>
                </a:ext>
              </a:extLst>
            </p:cNvPr>
            <p:cNvSpPr/>
            <p:nvPr userDrawn="1"/>
          </p:nvSpPr>
          <p:spPr>
            <a:xfrm>
              <a:off x="778525" y="1737901"/>
              <a:ext cx="2520000" cy="2520000"/>
            </a:xfrm>
            <a:prstGeom prst="rect">
              <a:avLst/>
            </a:prstGeom>
            <a:noFill/>
            <a:ln>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5FBF7EBD-02AE-2340-AA9B-9AB93B097D88}"/>
                </a:ext>
              </a:extLst>
            </p:cNvPr>
            <p:cNvSpPr txBox="1"/>
            <p:nvPr userDrawn="1"/>
          </p:nvSpPr>
          <p:spPr>
            <a:xfrm>
              <a:off x="1228046" y="2736291"/>
              <a:ext cx="1620957" cy="704295"/>
            </a:xfrm>
            <a:prstGeom prst="rect">
              <a:avLst/>
            </a:prstGeom>
            <a:noFill/>
          </p:spPr>
          <p:txBody>
            <a:bodyPr wrap="none" rtlCol="0">
              <a:spAutoFit/>
            </a:bodyPr>
            <a:lstStyle/>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請張貼團員</a:t>
              </a:r>
              <a:endParaRPr lang="en-US" altLang="zh-TW" sz="1400" b="0" dirty="0">
                <a:solidFill>
                  <a:schemeClr val="bg2">
                    <a:lumMod val="90000"/>
                  </a:schemeClr>
                </a:solidFill>
                <a:latin typeface="Microsoft JhengHei" panose="020B0604030504040204" pitchFamily="34" charset="-120"/>
                <a:ea typeface="Microsoft JhengHei" panose="020B0604030504040204" pitchFamily="34" charset="-120"/>
              </a:endParaRPr>
            </a:p>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最有魅力的個人照</a:t>
              </a:r>
              <a:endParaRPr kumimoji="1" lang="zh-TW" altLang="en-US" sz="1400" dirty="0">
                <a:solidFill>
                  <a:schemeClr val="bg2">
                    <a:lumMod val="90000"/>
                  </a:schemeClr>
                </a:solidFill>
                <a:latin typeface="Microsoft JhengHei" panose="020B0604030504040204" pitchFamily="34" charset="-120"/>
                <a:ea typeface="Microsoft JhengHei" panose="020B0604030504040204" pitchFamily="34" charset="-120"/>
              </a:endParaRPr>
            </a:p>
          </p:txBody>
        </p:sp>
      </p:grpSp>
      <p:sp>
        <p:nvSpPr>
          <p:cNvPr id="49" name="文字方塊 48">
            <a:extLst>
              <a:ext uri="{FF2B5EF4-FFF2-40B4-BE49-F238E27FC236}">
                <a16:creationId xmlns:a16="http://schemas.microsoft.com/office/drawing/2014/main" id="{FAAB8ADA-2B56-8043-BD6A-9EA4D2791D56}"/>
              </a:ext>
            </a:extLst>
          </p:cNvPr>
          <p:cNvSpPr txBox="1"/>
          <p:nvPr userDrawn="1"/>
        </p:nvSpPr>
        <p:spPr>
          <a:xfrm>
            <a:off x="236926" y="4687288"/>
            <a:ext cx="981832" cy="1323439"/>
          </a:xfrm>
          <a:prstGeom prst="rect">
            <a:avLst/>
          </a:prstGeom>
          <a:noFill/>
        </p:spPr>
        <p:txBody>
          <a:bodyPr wrap="square" rtlCol="0">
            <a:spAutoFit/>
          </a:bodyPr>
          <a:lstStyle/>
          <a:p>
            <a:pPr algn="l"/>
            <a:r>
              <a:rPr lang="zh-CN" altLang="en-US" sz="1600" b="1" dirty="0">
                <a:solidFill>
                  <a:schemeClr val="tx1"/>
                </a:solidFill>
                <a:latin typeface="Microsoft JhengHei" panose="020B0604030504040204" pitchFamily="34" charset="-120"/>
                <a:ea typeface="Microsoft JhengHei" panose="020B0604030504040204" pitchFamily="34" charset="-120"/>
              </a:rPr>
              <a:t>專長｜</a:t>
            </a:r>
            <a:endParaRPr lang="en-US" altLang="zh-CN"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r>
              <a:rPr lang="zh-CN" altLang="en-US" sz="1600" b="1" dirty="0">
                <a:solidFill>
                  <a:schemeClr val="tx1"/>
                </a:solidFill>
                <a:latin typeface="Microsoft JhengHei" panose="020B0604030504040204" pitchFamily="34" charset="-120"/>
                <a:ea typeface="Microsoft JhengHei" panose="020B0604030504040204" pitchFamily="34" charset="-120"/>
              </a:rPr>
              <a:t>特質｜</a:t>
            </a:r>
            <a:endParaRPr lang="zh-TW" altLang="en-US" sz="1600" b="1" dirty="0">
              <a:solidFill>
                <a:schemeClr val="tx1"/>
              </a:solidFill>
              <a:latin typeface="Microsoft JhengHei" panose="020B0604030504040204" pitchFamily="34" charset="-120"/>
              <a:ea typeface="Microsoft JhengHei" panose="020B0604030504040204" pitchFamily="34" charset="-120"/>
            </a:endParaRPr>
          </a:p>
        </p:txBody>
      </p:sp>
      <p:grpSp>
        <p:nvGrpSpPr>
          <p:cNvPr id="97" name="群組 96">
            <a:extLst>
              <a:ext uri="{FF2B5EF4-FFF2-40B4-BE49-F238E27FC236}">
                <a16:creationId xmlns:a16="http://schemas.microsoft.com/office/drawing/2014/main" id="{7AE4EABA-0107-E14B-A1CE-89C12E67C3F4}"/>
              </a:ext>
            </a:extLst>
          </p:cNvPr>
          <p:cNvGrpSpPr/>
          <p:nvPr userDrawn="1"/>
        </p:nvGrpSpPr>
        <p:grpSpPr>
          <a:xfrm>
            <a:off x="4319174" y="1151951"/>
            <a:ext cx="3600000" cy="5581237"/>
            <a:chOff x="262576" y="1574635"/>
            <a:chExt cx="3600000" cy="5581237"/>
          </a:xfrm>
        </p:grpSpPr>
        <p:grpSp>
          <p:nvGrpSpPr>
            <p:cNvPr id="98" name="群組 97">
              <a:extLst>
                <a:ext uri="{FF2B5EF4-FFF2-40B4-BE49-F238E27FC236}">
                  <a16:creationId xmlns:a16="http://schemas.microsoft.com/office/drawing/2014/main" id="{62FB5DFF-1893-F841-935F-4C851F1869F0}"/>
                </a:ext>
              </a:extLst>
            </p:cNvPr>
            <p:cNvGrpSpPr/>
            <p:nvPr userDrawn="1"/>
          </p:nvGrpSpPr>
          <p:grpSpPr>
            <a:xfrm>
              <a:off x="262576" y="1574635"/>
              <a:ext cx="3600000" cy="5581237"/>
              <a:chOff x="262576" y="1574635"/>
              <a:chExt cx="3600000" cy="5581237"/>
            </a:xfrm>
          </p:grpSpPr>
          <p:sp>
            <p:nvSpPr>
              <p:cNvPr id="100" name="矩形 99">
                <a:extLst>
                  <a:ext uri="{FF2B5EF4-FFF2-40B4-BE49-F238E27FC236}">
                    <a16:creationId xmlns:a16="http://schemas.microsoft.com/office/drawing/2014/main" id="{845F20C0-0EFF-C144-8EB4-6DDD88F12209}"/>
                  </a:ext>
                </a:extLst>
              </p:cNvPr>
              <p:cNvSpPr/>
              <p:nvPr userDrawn="1"/>
            </p:nvSpPr>
            <p:spPr>
              <a:xfrm>
                <a:off x="262576" y="1595187"/>
                <a:ext cx="3600000" cy="5560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101" name="圓角矩形 100">
                <a:extLst>
                  <a:ext uri="{FF2B5EF4-FFF2-40B4-BE49-F238E27FC236}">
                    <a16:creationId xmlns:a16="http://schemas.microsoft.com/office/drawing/2014/main" id="{661FD2AA-782C-7E4F-BB2D-A74DCBE42247}"/>
                  </a:ext>
                </a:extLst>
              </p:cNvPr>
              <p:cNvSpPr/>
              <p:nvPr userDrawn="1"/>
            </p:nvSpPr>
            <p:spPr>
              <a:xfrm>
                <a:off x="262576" y="1574635"/>
                <a:ext cx="3600000" cy="648232"/>
              </a:xfrm>
              <a:prstGeom prst="roundRect">
                <a:avLst>
                  <a:gd name="adj" fmla="val 0"/>
                </a:avLst>
              </a:prstGeom>
              <a:solidFill>
                <a:srgbClr val="73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rgbClr val="1D869B"/>
                  </a:solidFill>
                  <a:latin typeface="Microsoft JhengHei" panose="020B0604030504040204" pitchFamily="34" charset="-120"/>
                  <a:ea typeface="Microsoft JhengHei" panose="020B0604030504040204" pitchFamily="34" charset="-120"/>
                </a:endParaRPr>
              </a:p>
            </p:txBody>
          </p:sp>
        </p:grpSp>
        <p:sp>
          <p:nvSpPr>
            <p:cNvPr id="99" name="文字方塊 98">
              <a:extLst>
                <a:ext uri="{FF2B5EF4-FFF2-40B4-BE49-F238E27FC236}">
                  <a16:creationId xmlns:a16="http://schemas.microsoft.com/office/drawing/2014/main" id="{B5EDC7FC-E901-2C47-822A-0504078ECE4E}"/>
                </a:ext>
              </a:extLst>
            </p:cNvPr>
            <p:cNvSpPr txBox="1"/>
            <p:nvPr userDrawn="1"/>
          </p:nvSpPr>
          <p:spPr>
            <a:xfrm>
              <a:off x="735513" y="1714960"/>
              <a:ext cx="981832" cy="400110"/>
            </a:xfrm>
            <a:prstGeom prst="rect">
              <a:avLst/>
            </a:prstGeom>
            <a:noFill/>
          </p:spPr>
          <p:txBody>
            <a:bodyPr wrap="square" rtlCol="0">
              <a:spAutoFit/>
            </a:bodyPr>
            <a:lstStyle/>
            <a:p>
              <a:pPr algn="dist"/>
              <a:r>
                <a:rPr lang="zh-TW" altLang="en-US" sz="2000" b="1" dirty="0">
                  <a:solidFill>
                    <a:schemeClr val="bg1"/>
                  </a:solidFill>
                  <a:latin typeface="Microsoft JhengHei" panose="020B0604030504040204" pitchFamily="34" charset="-120"/>
                  <a:ea typeface="Microsoft JhengHei" panose="020B0604030504040204" pitchFamily="34" charset="-120"/>
                </a:rPr>
                <a:t>隊員</a:t>
              </a:r>
              <a:r>
                <a:rPr lang="en-US" altLang="zh-TW" sz="2000" b="1" dirty="0">
                  <a:solidFill>
                    <a:schemeClr val="bg1"/>
                  </a:solidFill>
                  <a:latin typeface="Microsoft JhengHei" panose="020B0604030504040204" pitchFamily="34" charset="-120"/>
                  <a:ea typeface="Microsoft JhengHei" panose="020B0604030504040204" pitchFamily="34" charset="-120"/>
                </a:rPr>
                <a:t>-</a:t>
              </a:r>
              <a:endParaRPr lang="zh-TW" altLang="en-US" sz="2000" b="1" dirty="0">
                <a:solidFill>
                  <a:schemeClr val="bg1"/>
                </a:solidFill>
                <a:latin typeface="Microsoft JhengHei" panose="020B0604030504040204" pitchFamily="34" charset="-120"/>
                <a:ea typeface="Microsoft JhengHei" panose="020B0604030504040204" pitchFamily="34" charset="-120"/>
              </a:endParaRPr>
            </a:p>
          </p:txBody>
        </p:sp>
      </p:grpSp>
      <p:grpSp>
        <p:nvGrpSpPr>
          <p:cNvPr id="102" name="群組 101">
            <a:extLst>
              <a:ext uri="{FF2B5EF4-FFF2-40B4-BE49-F238E27FC236}">
                <a16:creationId xmlns:a16="http://schemas.microsoft.com/office/drawing/2014/main" id="{648D6643-349A-FB42-A26D-3A1E67D6F622}"/>
              </a:ext>
            </a:extLst>
          </p:cNvPr>
          <p:cNvGrpSpPr/>
          <p:nvPr userDrawn="1"/>
        </p:nvGrpSpPr>
        <p:grpSpPr>
          <a:xfrm>
            <a:off x="4777363" y="1932873"/>
            <a:ext cx="2520000" cy="2520000"/>
            <a:chOff x="778525" y="1737901"/>
            <a:chExt cx="2520000" cy="2520000"/>
          </a:xfrm>
        </p:grpSpPr>
        <p:sp>
          <p:nvSpPr>
            <p:cNvPr id="103" name="矩形 102">
              <a:extLst>
                <a:ext uri="{FF2B5EF4-FFF2-40B4-BE49-F238E27FC236}">
                  <a16:creationId xmlns:a16="http://schemas.microsoft.com/office/drawing/2014/main" id="{7883098C-D8DA-9740-981E-B02292D48D46}"/>
                </a:ext>
              </a:extLst>
            </p:cNvPr>
            <p:cNvSpPr/>
            <p:nvPr userDrawn="1"/>
          </p:nvSpPr>
          <p:spPr>
            <a:xfrm>
              <a:off x="778525" y="1737901"/>
              <a:ext cx="2520000" cy="2520000"/>
            </a:xfrm>
            <a:prstGeom prst="rect">
              <a:avLst/>
            </a:prstGeom>
            <a:noFill/>
            <a:ln>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04" name="文字方塊 103">
              <a:extLst>
                <a:ext uri="{FF2B5EF4-FFF2-40B4-BE49-F238E27FC236}">
                  <a16:creationId xmlns:a16="http://schemas.microsoft.com/office/drawing/2014/main" id="{47B05848-8594-4B47-B690-934C4995691E}"/>
                </a:ext>
              </a:extLst>
            </p:cNvPr>
            <p:cNvSpPr txBox="1"/>
            <p:nvPr userDrawn="1"/>
          </p:nvSpPr>
          <p:spPr>
            <a:xfrm>
              <a:off x="1228046" y="2736291"/>
              <a:ext cx="1620957" cy="704295"/>
            </a:xfrm>
            <a:prstGeom prst="rect">
              <a:avLst/>
            </a:prstGeom>
            <a:noFill/>
          </p:spPr>
          <p:txBody>
            <a:bodyPr wrap="none" rtlCol="0">
              <a:spAutoFit/>
            </a:bodyPr>
            <a:lstStyle/>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請張貼團員</a:t>
              </a:r>
              <a:endParaRPr lang="en-US" altLang="zh-TW" sz="1400" b="0" dirty="0">
                <a:solidFill>
                  <a:schemeClr val="bg2">
                    <a:lumMod val="90000"/>
                  </a:schemeClr>
                </a:solidFill>
                <a:latin typeface="Microsoft JhengHei" panose="020B0604030504040204" pitchFamily="34" charset="-120"/>
                <a:ea typeface="Microsoft JhengHei" panose="020B0604030504040204" pitchFamily="34" charset="-120"/>
              </a:endParaRPr>
            </a:p>
            <a:p>
              <a:pPr algn="ctr">
                <a:lnSpc>
                  <a:spcPct val="150000"/>
                </a:lnSpc>
              </a:pPr>
              <a:r>
                <a:rPr lang="zh-TW" altLang="en-US" sz="1400" b="0" dirty="0">
                  <a:solidFill>
                    <a:schemeClr val="bg2">
                      <a:lumMod val="90000"/>
                    </a:schemeClr>
                  </a:solidFill>
                  <a:latin typeface="Microsoft JhengHei" panose="020B0604030504040204" pitchFamily="34" charset="-120"/>
                  <a:ea typeface="Microsoft JhengHei" panose="020B0604030504040204" pitchFamily="34" charset="-120"/>
                </a:rPr>
                <a:t>最有魅力的個人照</a:t>
              </a:r>
              <a:endParaRPr kumimoji="1" lang="zh-TW" altLang="en-US" sz="1400" dirty="0">
                <a:solidFill>
                  <a:schemeClr val="bg2">
                    <a:lumMod val="90000"/>
                  </a:schemeClr>
                </a:solidFill>
                <a:latin typeface="Microsoft JhengHei" panose="020B0604030504040204" pitchFamily="34" charset="-120"/>
                <a:ea typeface="Microsoft JhengHei" panose="020B0604030504040204" pitchFamily="34" charset="-120"/>
              </a:endParaRPr>
            </a:p>
          </p:txBody>
        </p:sp>
      </p:grpSp>
      <p:sp>
        <p:nvSpPr>
          <p:cNvPr id="105" name="文字方塊 104">
            <a:extLst>
              <a:ext uri="{FF2B5EF4-FFF2-40B4-BE49-F238E27FC236}">
                <a16:creationId xmlns:a16="http://schemas.microsoft.com/office/drawing/2014/main" id="{08F288B3-174D-7E41-BBEF-DD1F56E651A9}"/>
              </a:ext>
            </a:extLst>
          </p:cNvPr>
          <p:cNvSpPr txBox="1"/>
          <p:nvPr userDrawn="1"/>
        </p:nvSpPr>
        <p:spPr>
          <a:xfrm>
            <a:off x="4286447" y="4687288"/>
            <a:ext cx="981832" cy="1323439"/>
          </a:xfrm>
          <a:prstGeom prst="rect">
            <a:avLst/>
          </a:prstGeom>
          <a:noFill/>
        </p:spPr>
        <p:txBody>
          <a:bodyPr wrap="square" rtlCol="0">
            <a:spAutoFit/>
          </a:bodyPr>
          <a:lstStyle/>
          <a:p>
            <a:pPr algn="l"/>
            <a:r>
              <a:rPr lang="zh-CN" altLang="en-US" sz="1600" b="1" dirty="0">
                <a:solidFill>
                  <a:schemeClr val="tx1"/>
                </a:solidFill>
                <a:latin typeface="Microsoft JhengHei" panose="020B0604030504040204" pitchFamily="34" charset="-120"/>
                <a:ea typeface="Microsoft JhengHei" panose="020B0604030504040204" pitchFamily="34" charset="-120"/>
              </a:rPr>
              <a:t>專長｜</a:t>
            </a:r>
            <a:endParaRPr lang="en-US" altLang="zh-CN"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endParaRPr lang="en-US" altLang="zh-TW" sz="1600" b="1" dirty="0">
              <a:solidFill>
                <a:schemeClr val="tx1"/>
              </a:solidFill>
              <a:latin typeface="Microsoft JhengHei" panose="020B0604030504040204" pitchFamily="34" charset="-120"/>
              <a:ea typeface="Microsoft JhengHei" panose="020B0604030504040204" pitchFamily="34" charset="-120"/>
            </a:endParaRPr>
          </a:p>
          <a:p>
            <a:pPr algn="l"/>
            <a:r>
              <a:rPr lang="zh-CN" altLang="en-US" sz="1600" b="1" dirty="0">
                <a:solidFill>
                  <a:schemeClr val="tx1"/>
                </a:solidFill>
                <a:latin typeface="Microsoft JhengHei" panose="020B0604030504040204" pitchFamily="34" charset="-120"/>
                <a:ea typeface="Microsoft JhengHei" panose="020B0604030504040204" pitchFamily="34" charset="-120"/>
              </a:rPr>
              <a:t>特質｜</a:t>
            </a:r>
            <a:endParaRPr lang="zh-TW" altLang="en-US" sz="1600" b="1" dirty="0">
              <a:solidFill>
                <a:schemeClr val="tx1"/>
              </a:solidFill>
              <a:latin typeface="Microsoft JhengHei" panose="020B0604030504040204" pitchFamily="34" charset="-120"/>
              <a:ea typeface="Microsoft JhengHei" panose="020B0604030504040204" pitchFamily="34" charset="-120"/>
            </a:endParaRPr>
          </a:p>
        </p:txBody>
      </p:sp>
      <p:pic>
        <p:nvPicPr>
          <p:cNvPr id="120" name="圖片 119">
            <a:extLst>
              <a:ext uri="{FF2B5EF4-FFF2-40B4-BE49-F238E27FC236}">
                <a16:creationId xmlns:a16="http://schemas.microsoft.com/office/drawing/2014/main" id="{8B2BF6E0-9463-8645-8E68-C044E8CA1F9E}"/>
              </a:ext>
            </a:extLst>
          </p:cNvPr>
          <p:cNvPicPr>
            <a:picLocks noChangeAspect="1"/>
          </p:cNvPicPr>
          <p:nvPr userDrawn="1"/>
        </p:nvPicPr>
        <p:blipFill>
          <a:blip r:embed="rId3"/>
          <a:stretch>
            <a:fillRect/>
          </a:stretch>
        </p:blipFill>
        <p:spPr>
          <a:xfrm>
            <a:off x="3308077" y="29496"/>
            <a:ext cx="1029365" cy="1029365"/>
          </a:xfrm>
          <a:prstGeom prst="rect">
            <a:avLst/>
          </a:prstGeom>
        </p:spPr>
      </p:pic>
      <p:sp>
        <p:nvSpPr>
          <p:cNvPr id="130" name="橢圓 129">
            <a:extLst>
              <a:ext uri="{FF2B5EF4-FFF2-40B4-BE49-F238E27FC236}">
                <a16:creationId xmlns:a16="http://schemas.microsoft.com/office/drawing/2014/main" id="{A30B03BD-2AA2-5540-A798-A4493FD105D4}"/>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37" name="投影片編號版面配置區 11">
            <a:extLst>
              <a:ext uri="{FF2B5EF4-FFF2-40B4-BE49-F238E27FC236}">
                <a16:creationId xmlns:a16="http://schemas.microsoft.com/office/drawing/2014/main" id="{DA9B9CDE-56DD-5044-9EB5-4CFE14DE828A}"/>
              </a:ext>
            </a:extLst>
          </p:cNvPr>
          <p:cNvSpPr>
            <a:spLocks noGrp="1"/>
          </p:cNvSpPr>
          <p:nvPr>
            <p:ph type="sldNum" sz="quarter" idx="4294967295"/>
          </p:nvPr>
        </p:nvSpPr>
        <p:spPr>
          <a:xfrm>
            <a:off x="11615497" y="6339010"/>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288576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grpSp>
        <p:nvGrpSpPr>
          <p:cNvPr id="67" name="群組 66">
            <a:extLst>
              <a:ext uri="{FF2B5EF4-FFF2-40B4-BE49-F238E27FC236}">
                <a16:creationId xmlns:a16="http://schemas.microsoft.com/office/drawing/2014/main" id="{F310228F-1EA2-FB4F-AF5F-814C782042B0}"/>
              </a:ext>
            </a:extLst>
          </p:cNvPr>
          <p:cNvGrpSpPr/>
          <p:nvPr userDrawn="1"/>
        </p:nvGrpSpPr>
        <p:grpSpPr>
          <a:xfrm>
            <a:off x="242668" y="264331"/>
            <a:ext cx="3600000" cy="720000"/>
            <a:chOff x="242668" y="249583"/>
            <a:chExt cx="3600000" cy="720000"/>
          </a:xfrm>
        </p:grpSpPr>
        <p:sp>
          <p:nvSpPr>
            <p:cNvPr id="17" name="圓角矩形 16">
              <a:extLst>
                <a:ext uri="{FF2B5EF4-FFF2-40B4-BE49-F238E27FC236}">
                  <a16:creationId xmlns:a16="http://schemas.microsoft.com/office/drawing/2014/main" id="{35D43326-0C7D-FE4E-8EE4-C0422D9BA13C}"/>
                </a:ext>
              </a:extLst>
            </p:cNvPr>
            <p:cNvSpPr/>
            <p:nvPr userDrawn="1"/>
          </p:nvSpPr>
          <p:spPr>
            <a:xfrm>
              <a:off x="242668" y="249583"/>
              <a:ext cx="3600000"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8" name="矩形 17">
              <a:extLst>
                <a:ext uri="{FF2B5EF4-FFF2-40B4-BE49-F238E27FC236}">
                  <a16:creationId xmlns:a16="http://schemas.microsoft.com/office/drawing/2014/main" id="{7E0DCDCD-602E-294F-8B40-3C77B2317BBC}"/>
                </a:ext>
              </a:extLst>
            </p:cNvPr>
            <p:cNvSpPr/>
            <p:nvPr userDrawn="1"/>
          </p:nvSpPr>
          <p:spPr>
            <a:xfrm>
              <a:off x="1238536" y="333754"/>
              <a:ext cx="1620957"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團隊經歷</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grpSp>
      <p:pic>
        <p:nvPicPr>
          <p:cNvPr id="38" name="圖片 37">
            <a:extLst>
              <a:ext uri="{FF2B5EF4-FFF2-40B4-BE49-F238E27FC236}">
                <a16:creationId xmlns:a16="http://schemas.microsoft.com/office/drawing/2014/main" id="{A43EC726-E7F2-A845-9781-C789B4F662F0}"/>
              </a:ext>
            </a:extLst>
          </p:cNvPr>
          <p:cNvPicPr>
            <a:picLocks noChangeAspect="1"/>
          </p:cNvPicPr>
          <p:nvPr userDrawn="1"/>
        </p:nvPicPr>
        <p:blipFill>
          <a:blip r:embed="rId3"/>
          <a:stretch>
            <a:fillRect/>
          </a:stretch>
        </p:blipFill>
        <p:spPr>
          <a:xfrm>
            <a:off x="3308077" y="38461"/>
            <a:ext cx="1029365" cy="1029365"/>
          </a:xfrm>
          <a:prstGeom prst="rect">
            <a:avLst/>
          </a:prstGeom>
        </p:spPr>
      </p:pic>
      <p:sp>
        <p:nvSpPr>
          <p:cNvPr id="39" name="橢圓 38">
            <a:extLst>
              <a:ext uri="{FF2B5EF4-FFF2-40B4-BE49-F238E27FC236}">
                <a16:creationId xmlns:a16="http://schemas.microsoft.com/office/drawing/2014/main" id="{D53FD6EE-9C2B-5741-8D73-E3B09BF2688D}"/>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46" name="投影片編號版面配置區 11">
            <a:extLst>
              <a:ext uri="{FF2B5EF4-FFF2-40B4-BE49-F238E27FC236}">
                <a16:creationId xmlns:a16="http://schemas.microsoft.com/office/drawing/2014/main" id="{8746ED15-03C6-7D43-AE58-9768D39C218C}"/>
              </a:ext>
            </a:extLst>
          </p:cNvPr>
          <p:cNvSpPr>
            <a:spLocks noGrp="1"/>
          </p:cNvSpPr>
          <p:nvPr>
            <p:ph type="sldNum" sz="quarter" idx="4294967295"/>
          </p:nvPr>
        </p:nvSpPr>
        <p:spPr>
          <a:xfrm>
            <a:off x="11615497" y="6339010"/>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190757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sp>
        <p:nvSpPr>
          <p:cNvPr id="38" name="橢圓 37">
            <a:extLst>
              <a:ext uri="{FF2B5EF4-FFF2-40B4-BE49-F238E27FC236}">
                <a16:creationId xmlns:a16="http://schemas.microsoft.com/office/drawing/2014/main" id="{99B1F969-B2C0-6F4F-8AB7-50E74712ABA9}"/>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grpSp>
        <p:nvGrpSpPr>
          <p:cNvPr id="25" name="群組 24">
            <a:extLst>
              <a:ext uri="{FF2B5EF4-FFF2-40B4-BE49-F238E27FC236}">
                <a16:creationId xmlns:a16="http://schemas.microsoft.com/office/drawing/2014/main" id="{6E596248-3AF1-9545-A862-3C4384E76E85}"/>
              </a:ext>
            </a:extLst>
          </p:cNvPr>
          <p:cNvGrpSpPr/>
          <p:nvPr userDrawn="1"/>
        </p:nvGrpSpPr>
        <p:grpSpPr>
          <a:xfrm>
            <a:off x="242668" y="264331"/>
            <a:ext cx="3600000" cy="720000"/>
            <a:chOff x="242668" y="249583"/>
            <a:chExt cx="3600000" cy="720000"/>
          </a:xfrm>
        </p:grpSpPr>
        <p:sp>
          <p:nvSpPr>
            <p:cNvPr id="26" name="圓角矩形 25">
              <a:extLst>
                <a:ext uri="{FF2B5EF4-FFF2-40B4-BE49-F238E27FC236}">
                  <a16:creationId xmlns:a16="http://schemas.microsoft.com/office/drawing/2014/main" id="{A00CE1B5-57EF-CE4D-820A-BD9D85D3345B}"/>
                </a:ext>
              </a:extLst>
            </p:cNvPr>
            <p:cNvSpPr/>
            <p:nvPr userDrawn="1"/>
          </p:nvSpPr>
          <p:spPr>
            <a:xfrm>
              <a:off x="242668" y="249583"/>
              <a:ext cx="3600000"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27" name="矩形 26">
              <a:extLst>
                <a:ext uri="{FF2B5EF4-FFF2-40B4-BE49-F238E27FC236}">
                  <a16:creationId xmlns:a16="http://schemas.microsoft.com/office/drawing/2014/main" id="{30EE99DB-D0FC-C14D-AB8C-C1ACCCE1A0B8}"/>
                </a:ext>
              </a:extLst>
            </p:cNvPr>
            <p:cNvSpPr/>
            <p:nvPr userDrawn="1"/>
          </p:nvSpPr>
          <p:spPr>
            <a:xfrm>
              <a:off x="334508" y="347973"/>
              <a:ext cx="3416320"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團隊發現的城市問題</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grpSp>
      <p:sp>
        <p:nvSpPr>
          <p:cNvPr id="2" name="文字方塊 1">
            <a:extLst>
              <a:ext uri="{FF2B5EF4-FFF2-40B4-BE49-F238E27FC236}">
                <a16:creationId xmlns:a16="http://schemas.microsoft.com/office/drawing/2014/main" id="{D840B092-9015-F543-9EAE-EDE35525A469}"/>
              </a:ext>
            </a:extLst>
          </p:cNvPr>
          <p:cNvSpPr txBox="1"/>
          <p:nvPr userDrawn="1"/>
        </p:nvSpPr>
        <p:spPr>
          <a:xfrm>
            <a:off x="531819" y="1670512"/>
            <a:ext cx="11187678" cy="2597121"/>
          </a:xfrm>
          <a:prstGeom prst="rect">
            <a:avLst/>
          </a:prstGeom>
          <a:noFill/>
        </p:spPr>
        <p:txBody>
          <a:bodyPr wrap="none" rtlCol="0">
            <a:spAutoFit/>
          </a:bodyPr>
          <a:lstStyle/>
          <a:p>
            <a:pPr algn="ctr">
              <a:lnSpc>
                <a:spcPct val="200000"/>
              </a:lnSpc>
            </a:pPr>
            <a:r>
              <a:rPr kumimoji="1" lang="zh-TW" altLang="en-US" sz="4400" b="1" dirty="0">
                <a:solidFill>
                  <a:srgbClr val="1D869B"/>
                </a:solidFill>
                <a:latin typeface="Microsoft JhengHei" panose="020B0604030504040204" pitchFamily="34" charset="-120"/>
                <a:ea typeface="Microsoft JhengHei" panose="020B0604030504040204" pitchFamily="34" charset="-120"/>
              </a:rPr>
              <a:t>我們觀察到</a:t>
            </a:r>
            <a:r>
              <a:rPr kumimoji="1" lang="en-US" altLang="zh-TW" sz="4400" b="1" dirty="0">
                <a:solidFill>
                  <a:srgbClr val="1D869B"/>
                </a:solidFill>
                <a:latin typeface="Microsoft JhengHei" panose="020B0604030504040204" pitchFamily="34" charset="-120"/>
                <a:ea typeface="Microsoft JhengHei" panose="020B0604030504040204" pitchFamily="34" charset="-120"/>
              </a:rPr>
              <a:t>_____________________</a:t>
            </a:r>
            <a:r>
              <a:rPr kumimoji="1" lang="zh-CN" altLang="en-US" sz="4400" b="1" dirty="0">
                <a:solidFill>
                  <a:srgbClr val="1D869B"/>
                </a:solidFill>
                <a:latin typeface="Microsoft JhengHei" panose="020B0604030504040204" pitchFamily="34" charset="-120"/>
                <a:ea typeface="Microsoft JhengHei" panose="020B0604030504040204" pitchFamily="34" charset="-120"/>
              </a:rPr>
              <a:t>的問題，</a:t>
            </a:r>
            <a:endParaRPr kumimoji="1" lang="en-US" altLang="zh-CN" sz="4400" b="1" dirty="0">
              <a:solidFill>
                <a:srgbClr val="1D869B"/>
              </a:solidFill>
              <a:latin typeface="Microsoft JhengHei" panose="020B0604030504040204" pitchFamily="34" charset="-120"/>
              <a:ea typeface="Microsoft JhengHei" panose="020B0604030504040204" pitchFamily="34" charset="-120"/>
            </a:endParaRPr>
          </a:p>
          <a:p>
            <a:pPr algn="ctr">
              <a:lnSpc>
                <a:spcPct val="200000"/>
              </a:lnSpc>
            </a:pPr>
            <a:r>
              <a:rPr kumimoji="1" lang="zh-CN" altLang="en-US" sz="4400" b="1" dirty="0">
                <a:solidFill>
                  <a:srgbClr val="1D869B"/>
                </a:solidFill>
                <a:latin typeface="Microsoft JhengHei" panose="020B0604030504040204" pitchFamily="34" charset="-120"/>
                <a:ea typeface="Microsoft JhengHei" panose="020B0604030504040204" pitchFamily="34" charset="-120"/>
              </a:rPr>
              <a:t>所以我們想要做出</a:t>
            </a:r>
            <a:r>
              <a:rPr kumimoji="1" lang="en-US" altLang="zh-CN" sz="4400" b="1" dirty="0">
                <a:solidFill>
                  <a:srgbClr val="1D869B"/>
                </a:solidFill>
                <a:latin typeface="Microsoft JhengHei" panose="020B0604030504040204" pitchFamily="34" charset="-120"/>
                <a:ea typeface="Microsoft JhengHei" panose="020B0604030504040204" pitchFamily="34" charset="-120"/>
              </a:rPr>
              <a:t>_____________</a:t>
            </a:r>
            <a:r>
              <a:rPr kumimoji="1" lang="zh-CN" altLang="en-US" sz="4400" b="1" dirty="0">
                <a:solidFill>
                  <a:srgbClr val="1D869B"/>
                </a:solidFill>
                <a:latin typeface="Microsoft JhengHei" panose="020B0604030504040204" pitchFamily="34" charset="-120"/>
                <a:ea typeface="Microsoft JhengHei" panose="020B0604030504040204" pitchFamily="34" charset="-120"/>
              </a:rPr>
              <a:t>的行動計畫</a:t>
            </a:r>
            <a:endParaRPr kumimoji="1" lang="zh-TW" altLang="en-US" sz="4400" b="1" dirty="0">
              <a:solidFill>
                <a:srgbClr val="1D869B"/>
              </a:solidFill>
              <a:latin typeface="Microsoft JhengHei" panose="020B0604030504040204" pitchFamily="34" charset="-120"/>
              <a:ea typeface="Microsoft JhengHei" panose="020B0604030504040204" pitchFamily="34" charset="-120"/>
            </a:endParaRPr>
          </a:p>
        </p:txBody>
      </p:sp>
      <p:pic>
        <p:nvPicPr>
          <p:cNvPr id="39" name="圖片 38">
            <a:extLst>
              <a:ext uri="{FF2B5EF4-FFF2-40B4-BE49-F238E27FC236}">
                <a16:creationId xmlns:a16="http://schemas.microsoft.com/office/drawing/2014/main" id="{48DE4B3A-2F7C-0E43-97D7-6F8AF135B779}"/>
              </a:ext>
            </a:extLst>
          </p:cNvPr>
          <p:cNvPicPr>
            <a:picLocks noChangeAspect="1"/>
          </p:cNvPicPr>
          <p:nvPr userDrawn="1"/>
        </p:nvPicPr>
        <p:blipFill>
          <a:blip r:embed="rId3"/>
          <a:stretch>
            <a:fillRect/>
          </a:stretch>
        </p:blipFill>
        <p:spPr>
          <a:xfrm>
            <a:off x="0" y="4615884"/>
            <a:ext cx="2242116" cy="2242116"/>
          </a:xfrm>
          <a:prstGeom prst="rect">
            <a:avLst/>
          </a:prstGeom>
        </p:spPr>
      </p:pic>
      <p:sp>
        <p:nvSpPr>
          <p:cNvPr id="40" name="投影片編號版面配置區 11">
            <a:extLst>
              <a:ext uri="{FF2B5EF4-FFF2-40B4-BE49-F238E27FC236}">
                <a16:creationId xmlns:a16="http://schemas.microsoft.com/office/drawing/2014/main" id="{FD3EE23D-4F61-DB48-AFFD-6E610DF1564E}"/>
              </a:ext>
            </a:extLst>
          </p:cNvPr>
          <p:cNvSpPr>
            <a:spLocks noGrp="1"/>
          </p:cNvSpPr>
          <p:nvPr>
            <p:ph type="sldNum" sz="quarter" idx="4294967295"/>
          </p:nvPr>
        </p:nvSpPr>
        <p:spPr>
          <a:xfrm>
            <a:off x="11615497" y="6339010"/>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3996057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sp>
        <p:nvSpPr>
          <p:cNvPr id="17" name="圓角矩形 16">
            <a:extLst>
              <a:ext uri="{FF2B5EF4-FFF2-40B4-BE49-F238E27FC236}">
                <a16:creationId xmlns:a16="http://schemas.microsoft.com/office/drawing/2014/main" id="{35D43326-0C7D-FE4E-8EE4-C0422D9BA13C}"/>
              </a:ext>
            </a:extLst>
          </p:cNvPr>
          <p:cNvSpPr/>
          <p:nvPr userDrawn="1"/>
        </p:nvSpPr>
        <p:spPr>
          <a:xfrm>
            <a:off x="242667" y="264331"/>
            <a:ext cx="6799263"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8" name="矩形 17">
            <a:extLst>
              <a:ext uri="{FF2B5EF4-FFF2-40B4-BE49-F238E27FC236}">
                <a16:creationId xmlns:a16="http://schemas.microsoft.com/office/drawing/2014/main" id="{7E0DCDCD-602E-294F-8B40-3C77B2317BBC}"/>
              </a:ext>
            </a:extLst>
          </p:cNvPr>
          <p:cNvSpPr/>
          <p:nvPr userDrawn="1"/>
        </p:nvSpPr>
        <p:spPr>
          <a:xfrm>
            <a:off x="334508" y="362721"/>
            <a:ext cx="3595856"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我們想實踐的場域在</a:t>
            </a:r>
            <a:r>
              <a:rPr lang="en-US" altLang="zh-CN" sz="2800" b="1" dirty="0">
                <a:solidFill>
                  <a:schemeClr val="bg1"/>
                </a:solidFill>
                <a:latin typeface="Microsoft JhengHei" panose="020B0604030504040204" pitchFamily="34" charset="-120"/>
                <a:ea typeface="Microsoft JhengHei" panose="020B0604030504040204" pitchFamily="34" charset="-120"/>
              </a:rPr>
              <a:t>-</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pic>
        <p:nvPicPr>
          <p:cNvPr id="8" name="圖片 7">
            <a:extLst>
              <a:ext uri="{FF2B5EF4-FFF2-40B4-BE49-F238E27FC236}">
                <a16:creationId xmlns:a16="http://schemas.microsoft.com/office/drawing/2014/main" id="{B0F8AD0D-79D9-5B45-86B1-5F9427C86680}"/>
              </a:ext>
            </a:extLst>
          </p:cNvPr>
          <p:cNvPicPr>
            <a:picLocks noChangeAspect="1"/>
          </p:cNvPicPr>
          <p:nvPr userDrawn="1"/>
        </p:nvPicPr>
        <p:blipFill>
          <a:blip r:embed="rId3"/>
          <a:stretch>
            <a:fillRect/>
          </a:stretch>
        </p:blipFill>
        <p:spPr>
          <a:xfrm>
            <a:off x="6436943" y="-21019"/>
            <a:ext cx="1267532" cy="1267532"/>
          </a:xfrm>
          <a:prstGeom prst="rect">
            <a:avLst/>
          </a:prstGeom>
        </p:spPr>
      </p:pic>
      <p:grpSp>
        <p:nvGrpSpPr>
          <p:cNvPr id="4" name="群組 3">
            <a:extLst>
              <a:ext uri="{FF2B5EF4-FFF2-40B4-BE49-F238E27FC236}">
                <a16:creationId xmlns:a16="http://schemas.microsoft.com/office/drawing/2014/main" id="{64DF1C41-71D3-814F-AE25-277A65107455}"/>
              </a:ext>
            </a:extLst>
          </p:cNvPr>
          <p:cNvGrpSpPr/>
          <p:nvPr userDrawn="1"/>
        </p:nvGrpSpPr>
        <p:grpSpPr>
          <a:xfrm>
            <a:off x="242667" y="1246513"/>
            <a:ext cx="3675867" cy="5417046"/>
            <a:chOff x="242667" y="1246513"/>
            <a:chExt cx="3675867" cy="5417046"/>
          </a:xfrm>
        </p:grpSpPr>
        <p:sp>
          <p:nvSpPr>
            <p:cNvPr id="10" name="矩形 9">
              <a:extLst>
                <a:ext uri="{FF2B5EF4-FFF2-40B4-BE49-F238E27FC236}">
                  <a16:creationId xmlns:a16="http://schemas.microsoft.com/office/drawing/2014/main" id="{DFF5B3A7-F6D0-AF42-B7D2-34B0E69724B2}"/>
                </a:ext>
              </a:extLst>
            </p:cNvPr>
            <p:cNvSpPr/>
            <p:nvPr userDrawn="1"/>
          </p:nvSpPr>
          <p:spPr>
            <a:xfrm>
              <a:off x="242667" y="1246513"/>
              <a:ext cx="3675867" cy="5417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1" name="文字方塊 10">
              <a:extLst>
                <a:ext uri="{FF2B5EF4-FFF2-40B4-BE49-F238E27FC236}">
                  <a16:creationId xmlns:a16="http://schemas.microsoft.com/office/drawing/2014/main" id="{A3F25AB2-4FC1-FE4C-A228-C94FDC95AEBE}"/>
                </a:ext>
              </a:extLst>
            </p:cNvPr>
            <p:cNvSpPr txBox="1"/>
            <p:nvPr userDrawn="1"/>
          </p:nvSpPr>
          <p:spPr>
            <a:xfrm>
              <a:off x="273157" y="1286770"/>
              <a:ext cx="3645377" cy="400110"/>
            </a:xfrm>
            <a:prstGeom prst="rect">
              <a:avLst/>
            </a:prstGeom>
            <a:noFill/>
          </p:spPr>
          <p:txBody>
            <a:bodyPr wrap="square" rtlCol="0">
              <a:spAutoFit/>
            </a:bodyPr>
            <a:lstStyle/>
            <a:p>
              <a:r>
                <a:rPr lang="zh-TW" altLang="en-US" sz="2000" spc="300" dirty="0">
                  <a:solidFill>
                    <a:schemeClr val="tx1">
                      <a:lumMod val="50000"/>
                      <a:lumOff val="50000"/>
                    </a:schemeClr>
                  </a:solidFill>
                  <a:latin typeface="Microsoft JhengHei" panose="020B0604030504040204" pitchFamily="34" charset="-120"/>
                  <a:ea typeface="Microsoft JhengHei" panose="020B0604030504040204" pitchFamily="34" charset="-120"/>
                </a:rPr>
                <a:t>我們觀察或感受到</a:t>
              </a:r>
              <a:r>
                <a:rPr lang="en-US" altLang="zh-TW" sz="2000" spc="300" dirty="0">
                  <a:solidFill>
                    <a:schemeClr val="tx1">
                      <a:lumMod val="50000"/>
                      <a:lumOff val="50000"/>
                    </a:schemeClr>
                  </a:solidFill>
                  <a:latin typeface="Microsoft JhengHei" panose="020B0604030504040204" pitchFamily="34" charset="-120"/>
                  <a:ea typeface="Microsoft JhengHei" panose="020B0604030504040204" pitchFamily="34" charset="-120"/>
                </a:rPr>
                <a:t>…</a:t>
              </a:r>
              <a:endParaRPr lang="zh-TW" altLang="en-US" sz="2000" spc="3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grpSp>
      <p:grpSp>
        <p:nvGrpSpPr>
          <p:cNvPr id="2" name="群組 1">
            <a:extLst>
              <a:ext uri="{FF2B5EF4-FFF2-40B4-BE49-F238E27FC236}">
                <a16:creationId xmlns:a16="http://schemas.microsoft.com/office/drawing/2014/main" id="{8FB802FC-FC91-6743-ACA6-9A101B8A0358}"/>
              </a:ext>
            </a:extLst>
          </p:cNvPr>
          <p:cNvGrpSpPr/>
          <p:nvPr userDrawn="1"/>
        </p:nvGrpSpPr>
        <p:grpSpPr>
          <a:xfrm>
            <a:off x="8373120" y="1246513"/>
            <a:ext cx="3675867" cy="5417046"/>
            <a:chOff x="8373120" y="1246513"/>
            <a:chExt cx="3675867" cy="5417046"/>
          </a:xfrm>
        </p:grpSpPr>
        <p:sp>
          <p:nvSpPr>
            <p:cNvPr id="9" name="矩形 8">
              <a:extLst>
                <a:ext uri="{FF2B5EF4-FFF2-40B4-BE49-F238E27FC236}">
                  <a16:creationId xmlns:a16="http://schemas.microsoft.com/office/drawing/2014/main" id="{16142DC0-006F-2641-A7AD-0988175B7CBC}"/>
                </a:ext>
              </a:extLst>
            </p:cNvPr>
            <p:cNvSpPr/>
            <p:nvPr userDrawn="1"/>
          </p:nvSpPr>
          <p:spPr>
            <a:xfrm>
              <a:off x="8373120" y="1246513"/>
              <a:ext cx="3675867" cy="5417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3" name="文字方塊 12">
              <a:extLst>
                <a:ext uri="{FF2B5EF4-FFF2-40B4-BE49-F238E27FC236}">
                  <a16:creationId xmlns:a16="http://schemas.microsoft.com/office/drawing/2014/main" id="{D79BE937-34EF-5A40-9585-A43DAD176E29}"/>
                </a:ext>
              </a:extLst>
            </p:cNvPr>
            <p:cNvSpPr txBox="1"/>
            <p:nvPr userDrawn="1"/>
          </p:nvSpPr>
          <p:spPr>
            <a:xfrm>
              <a:off x="8373120" y="1276260"/>
              <a:ext cx="2154431" cy="400110"/>
            </a:xfrm>
            <a:prstGeom prst="rect">
              <a:avLst/>
            </a:prstGeom>
            <a:noFill/>
          </p:spPr>
          <p:txBody>
            <a:bodyPr wrap="square" rtlCol="0">
              <a:spAutoFit/>
            </a:bodyPr>
            <a:lstStyle/>
            <a:p>
              <a:r>
                <a:rPr lang="zh-TW" altLang="en-US" sz="2000" spc="300" dirty="0">
                  <a:solidFill>
                    <a:schemeClr val="tx1">
                      <a:lumMod val="50000"/>
                      <a:lumOff val="50000"/>
                    </a:schemeClr>
                  </a:solidFill>
                  <a:latin typeface="Microsoft JhengHei" panose="020B0604030504040204" pitchFamily="34" charset="-120"/>
                  <a:ea typeface="Microsoft JhengHei" panose="020B0604030504040204" pitchFamily="34" charset="-120"/>
                </a:rPr>
                <a:t>這裡的特色</a:t>
              </a:r>
              <a:r>
                <a:rPr lang="en-US" altLang="zh-TW" sz="2000" spc="300" dirty="0">
                  <a:solidFill>
                    <a:schemeClr val="tx1">
                      <a:lumMod val="50000"/>
                      <a:lumOff val="50000"/>
                    </a:schemeClr>
                  </a:solidFill>
                  <a:latin typeface="Microsoft JhengHei" panose="020B0604030504040204" pitchFamily="34" charset="-120"/>
                  <a:ea typeface="Microsoft JhengHei" panose="020B0604030504040204" pitchFamily="34" charset="-120"/>
                </a:rPr>
                <a:t>…</a:t>
              </a:r>
              <a:endParaRPr lang="zh-TW" altLang="en-US" sz="2000" spc="3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grpSp>
      <p:grpSp>
        <p:nvGrpSpPr>
          <p:cNvPr id="3" name="群組 2">
            <a:extLst>
              <a:ext uri="{FF2B5EF4-FFF2-40B4-BE49-F238E27FC236}">
                <a16:creationId xmlns:a16="http://schemas.microsoft.com/office/drawing/2014/main" id="{99BEDE4F-1D1D-C843-996D-F4EF44C7E4E3}"/>
              </a:ext>
            </a:extLst>
          </p:cNvPr>
          <p:cNvGrpSpPr/>
          <p:nvPr userDrawn="1"/>
        </p:nvGrpSpPr>
        <p:grpSpPr>
          <a:xfrm>
            <a:off x="4307893" y="1246513"/>
            <a:ext cx="3675868" cy="5417046"/>
            <a:chOff x="4307893" y="1246513"/>
            <a:chExt cx="3675868" cy="5417046"/>
          </a:xfrm>
        </p:grpSpPr>
        <p:sp>
          <p:nvSpPr>
            <p:cNvPr id="14" name="矩形 13">
              <a:extLst>
                <a:ext uri="{FF2B5EF4-FFF2-40B4-BE49-F238E27FC236}">
                  <a16:creationId xmlns:a16="http://schemas.microsoft.com/office/drawing/2014/main" id="{D8F355BD-AED8-074D-A92F-D549BB8FD8C0}"/>
                </a:ext>
              </a:extLst>
            </p:cNvPr>
            <p:cNvSpPr/>
            <p:nvPr userDrawn="1"/>
          </p:nvSpPr>
          <p:spPr>
            <a:xfrm>
              <a:off x="4307894" y="1246513"/>
              <a:ext cx="3675867" cy="5417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5" name="文字方塊 14">
              <a:extLst>
                <a:ext uri="{FF2B5EF4-FFF2-40B4-BE49-F238E27FC236}">
                  <a16:creationId xmlns:a16="http://schemas.microsoft.com/office/drawing/2014/main" id="{369C5D34-3D20-2540-803D-5E76A93FF62F}"/>
                </a:ext>
              </a:extLst>
            </p:cNvPr>
            <p:cNvSpPr txBox="1"/>
            <p:nvPr userDrawn="1"/>
          </p:nvSpPr>
          <p:spPr>
            <a:xfrm>
              <a:off x="4307893" y="1246513"/>
              <a:ext cx="3205526" cy="400110"/>
            </a:xfrm>
            <a:prstGeom prst="rect">
              <a:avLst/>
            </a:prstGeom>
            <a:noFill/>
          </p:spPr>
          <p:txBody>
            <a:bodyPr wrap="square" rtlCol="0">
              <a:spAutoFit/>
            </a:bodyPr>
            <a:lstStyle/>
            <a:p>
              <a:r>
                <a:rPr lang="zh-TW" altLang="en-US" sz="2000" spc="300" dirty="0">
                  <a:solidFill>
                    <a:schemeClr val="tx1">
                      <a:lumMod val="50000"/>
                      <a:lumOff val="50000"/>
                    </a:schemeClr>
                  </a:solidFill>
                  <a:latin typeface="Microsoft JhengHei" panose="020B0604030504040204" pitchFamily="34" charset="-120"/>
                  <a:ea typeface="Microsoft JhengHei" panose="020B0604030504040204" pitchFamily="34" charset="-120"/>
                </a:rPr>
                <a:t>這裡曾經發生過</a:t>
              </a:r>
              <a:r>
                <a:rPr lang="en-US" altLang="zh-TW" sz="2000" spc="300" dirty="0">
                  <a:solidFill>
                    <a:schemeClr val="tx1">
                      <a:lumMod val="50000"/>
                      <a:lumOff val="50000"/>
                    </a:schemeClr>
                  </a:solidFill>
                  <a:latin typeface="Microsoft JhengHei" panose="020B0604030504040204" pitchFamily="34" charset="-120"/>
                  <a:ea typeface="Microsoft JhengHei" panose="020B0604030504040204" pitchFamily="34" charset="-120"/>
                </a:rPr>
                <a:t>…</a:t>
              </a:r>
              <a:endParaRPr lang="zh-TW" altLang="en-US" sz="2000" spc="3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grpSp>
      <p:sp>
        <p:nvSpPr>
          <p:cNvPr id="39" name="橢圓 38">
            <a:extLst>
              <a:ext uri="{FF2B5EF4-FFF2-40B4-BE49-F238E27FC236}">
                <a16:creationId xmlns:a16="http://schemas.microsoft.com/office/drawing/2014/main" id="{D53FD6EE-9C2B-5741-8D73-E3B09BF2688D}"/>
              </a:ext>
            </a:extLst>
          </p:cNvPr>
          <p:cNvSpPr>
            <a:spLocks noChangeAspect="1"/>
          </p:cNvSpPr>
          <p:nvPr userDrawn="1"/>
        </p:nvSpPr>
        <p:spPr>
          <a:xfrm>
            <a:off x="11717299" y="6442998"/>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19" name="投影片編號版面配置區 11">
            <a:extLst>
              <a:ext uri="{FF2B5EF4-FFF2-40B4-BE49-F238E27FC236}">
                <a16:creationId xmlns:a16="http://schemas.microsoft.com/office/drawing/2014/main" id="{153D70BE-E255-5944-A463-D8E922A31D52}"/>
              </a:ext>
            </a:extLst>
          </p:cNvPr>
          <p:cNvSpPr>
            <a:spLocks noGrp="1"/>
          </p:cNvSpPr>
          <p:nvPr>
            <p:ph type="sldNum" sz="quarter" idx="4294967295"/>
          </p:nvPr>
        </p:nvSpPr>
        <p:spPr>
          <a:xfrm>
            <a:off x="11615497" y="6387997"/>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1208783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標題及內容">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3545F0DE-089C-B04D-AD36-D7A55F080E4A}"/>
              </a:ext>
            </a:extLst>
          </p:cNvPr>
          <p:cNvGrpSpPr/>
          <p:nvPr userDrawn="1"/>
        </p:nvGrpSpPr>
        <p:grpSpPr>
          <a:xfrm>
            <a:off x="242667" y="1246513"/>
            <a:ext cx="5760568" cy="5417046"/>
            <a:chOff x="242667" y="1246513"/>
            <a:chExt cx="3675867" cy="5417046"/>
          </a:xfrm>
        </p:grpSpPr>
        <p:sp>
          <p:nvSpPr>
            <p:cNvPr id="10" name="矩形 9">
              <a:extLst>
                <a:ext uri="{FF2B5EF4-FFF2-40B4-BE49-F238E27FC236}">
                  <a16:creationId xmlns:a16="http://schemas.microsoft.com/office/drawing/2014/main" id="{F5C8DDA5-C845-884A-9508-EBB6006B5FEF}"/>
                </a:ext>
              </a:extLst>
            </p:cNvPr>
            <p:cNvSpPr/>
            <p:nvPr userDrawn="1"/>
          </p:nvSpPr>
          <p:spPr>
            <a:xfrm>
              <a:off x="242667" y="1246513"/>
              <a:ext cx="3675867" cy="5417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1" name="文字方塊 10">
              <a:extLst>
                <a:ext uri="{FF2B5EF4-FFF2-40B4-BE49-F238E27FC236}">
                  <a16:creationId xmlns:a16="http://schemas.microsoft.com/office/drawing/2014/main" id="{18860C4B-4C4B-5942-8395-35D105211E6D}"/>
                </a:ext>
              </a:extLst>
            </p:cNvPr>
            <p:cNvSpPr txBox="1"/>
            <p:nvPr userDrawn="1"/>
          </p:nvSpPr>
          <p:spPr>
            <a:xfrm>
              <a:off x="257912" y="1246513"/>
              <a:ext cx="3645377" cy="400110"/>
            </a:xfrm>
            <a:prstGeom prst="rect">
              <a:avLst/>
            </a:prstGeom>
            <a:solidFill>
              <a:srgbClr val="1D869B"/>
            </a:solidFill>
          </p:spPr>
          <p:txBody>
            <a:bodyPr wrap="square" rtlCol="0">
              <a:spAutoFit/>
            </a:bodyPr>
            <a:lstStyle/>
            <a:p>
              <a:pPr algn="ctr"/>
              <a:r>
                <a:rPr lang="zh-TW" altLang="en-US" sz="2000" b="1" spc="300" dirty="0">
                  <a:solidFill>
                    <a:schemeClr val="bg1"/>
                  </a:solidFill>
                  <a:latin typeface="Microsoft JhengHei" panose="020B0604030504040204" pitchFamily="34" charset="-120"/>
                  <a:ea typeface="Microsoft JhengHei" panose="020B0604030504040204" pitchFamily="34" charset="-120"/>
                </a:rPr>
                <a:t>我們的行動動機</a:t>
              </a:r>
            </a:p>
          </p:txBody>
        </p:sp>
      </p:grpSp>
      <p:pic>
        <p:nvPicPr>
          <p:cNvPr id="12" name="圖片 11">
            <a:extLst>
              <a:ext uri="{FF2B5EF4-FFF2-40B4-BE49-F238E27FC236}">
                <a16:creationId xmlns:a16="http://schemas.microsoft.com/office/drawing/2014/main" id="{7F187C93-1317-4645-90D5-1A09393C11D2}"/>
              </a:ext>
            </a:extLst>
          </p:cNvPr>
          <p:cNvPicPr>
            <a:picLocks noChangeAspect="1"/>
          </p:cNvPicPr>
          <p:nvPr userDrawn="1"/>
        </p:nvPicPr>
        <p:blipFill>
          <a:blip r:embed="rId2"/>
          <a:stretch>
            <a:fillRect/>
          </a:stretch>
        </p:blipFill>
        <p:spPr>
          <a:xfrm>
            <a:off x="9146795" y="317779"/>
            <a:ext cx="2750504" cy="613105"/>
          </a:xfrm>
          <a:prstGeom prst="rect">
            <a:avLst/>
          </a:prstGeom>
        </p:spPr>
      </p:pic>
      <p:sp>
        <p:nvSpPr>
          <p:cNvPr id="35" name="矩形 34">
            <a:extLst>
              <a:ext uri="{FF2B5EF4-FFF2-40B4-BE49-F238E27FC236}">
                <a16:creationId xmlns:a16="http://schemas.microsoft.com/office/drawing/2014/main" id="{00465ED3-4478-7A49-A12C-7C33B24ADBB3}"/>
              </a:ext>
            </a:extLst>
          </p:cNvPr>
          <p:cNvSpPr/>
          <p:nvPr userDrawn="1"/>
        </p:nvSpPr>
        <p:spPr>
          <a:xfrm>
            <a:off x="731511" y="375819"/>
            <a:ext cx="2698175"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我們的行動規劃</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grpSp>
        <p:nvGrpSpPr>
          <p:cNvPr id="37" name="群組 36">
            <a:extLst>
              <a:ext uri="{FF2B5EF4-FFF2-40B4-BE49-F238E27FC236}">
                <a16:creationId xmlns:a16="http://schemas.microsoft.com/office/drawing/2014/main" id="{03E0EC61-A36B-0F4A-81E6-4D50576EEF2E}"/>
              </a:ext>
            </a:extLst>
          </p:cNvPr>
          <p:cNvGrpSpPr/>
          <p:nvPr userDrawn="1"/>
        </p:nvGrpSpPr>
        <p:grpSpPr>
          <a:xfrm>
            <a:off x="242667" y="0"/>
            <a:ext cx="7461808" cy="1267532"/>
            <a:chOff x="242667" y="-21019"/>
            <a:chExt cx="7461808" cy="1267532"/>
          </a:xfrm>
        </p:grpSpPr>
        <p:sp>
          <p:nvSpPr>
            <p:cNvPr id="40" name="圓角矩形 39">
              <a:extLst>
                <a:ext uri="{FF2B5EF4-FFF2-40B4-BE49-F238E27FC236}">
                  <a16:creationId xmlns:a16="http://schemas.microsoft.com/office/drawing/2014/main" id="{CE3DC6EE-3290-4C4B-9D48-DD3D67A5D29C}"/>
                </a:ext>
              </a:extLst>
            </p:cNvPr>
            <p:cNvSpPr/>
            <p:nvPr userDrawn="1"/>
          </p:nvSpPr>
          <p:spPr>
            <a:xfrm>
              <a:off x="242667" y="264331"/>
              <a:ext cx="6799263"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41" name="圓角矩形 40">
              <a:extLst>
                <a:ext uri="{FF2B5EF4-FFF2-40B4-BE49-F238E27FC236}">
                  <a16:creationId xmlns:a16="http://schemas.microsoft.com/office/drawing/2014/main" id="{D09A8953-5E5C-3541-B17E-B0065948E99D}"/>
                </a:ext>
              </a:extLst>
            </p:cNvPr>
            <p:cNvSpPr/>
            <p:nvPr userDrawn="1"/>
          </p:nvSpPr>
          <p:spPr>
            <a:xfrm>
              <a:off x="242667" y="264331"/>
              <a:ext cx="5456384" cy="720000"/>
            </a:xfrm>
            <a:prstGeom prst="roundRect">
              <a:avLst/>
            </a:prstGeom>
            <a:solidFill>
              <a:srgbClr val="1B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42" name="矩形 41">
              <a:extLst>
                <a:ext uri="{FF2B5EF4-FFF2-40B4-BE49-F238E27FC236}">
                  <a16:creationId xmlns:a16="http://schemas.microsoft.com/office/drawing/2014/main" id="{F405D2DC-7AC9-A44F-BFE2-3B157EE51A84}"/>
                </a:ext>
              </a:extLst>
            </p:cNvPr>
            <p:cNvSpPr/>
            <p:nvPr userDrawn="1"/>
          </p:nvSpPr>
          <p:spPr>
            <a:xfrm>
              <a:off x="334508" y="362721"/>
              <a:ext cx="3236784" cy="523220"/>
            </a:xfrm>
            <a:prstGeom prst="rect">
              <a:avLst/>
            </a:prstGeom>
          </p:spPr>
          <p:txBody>
            <a:bodyPr wrap="none">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我們的行動規劃是</a:t>
              </a:r>
              <a:r>
                <a:rPr lang="en-US" altLang="zh-CN" sz="2800" b="1" dirty="0">
                  <a:solidFill>
                    <a:schemeClr val="bg1"/>
                  </a:solidFill>
                  <a:latin typeface="Microsoft JhengHei" panose="020B0604030504040204" pitchFamily="34" charset="-120"/>
                  <a:ea typeface="Microsoft JhengHei" panose="020B0604030504040204" pitchFamily="34" charset="-120"/>
                </a:rPr>
                <a:t>-</a:t>
              </a:r>
              <a:endParaRPr lang="zh-TW" altLang="en-US" sz="2800" b="1" dirty="0">
                <a:solidFill>
                  <a:schemeClr val="bg1"/>
                </a:solidFill>
                <a:latin typeface="Microsoft JhengHei" panose="020B0604030504040204" pitchFamily="34" charset="-120"/>
                <a:ea typeface="Microsoft JhengHei" panose="020B0604030504040204" pitchFamily="34" charset="-120"/>
              </a:endParaRPr>
            </a:p>
          </p:txBody>
        </p:sp>
        <p:pic>
          <p:nvPicPr>
            <p:cNvPr id="43" name="圖片 42">
              <a:extLst>
                <a:ext uri="{FF2B5EF4-FFF2-40B4-BE49-F238E27FC236}">
                  <a16:creationId xmlns:a16="http://schemas.microsoft.com/office/drawing/2014/main" id="{F90F2F3B-F2AB-564B-A646-018B837784A2}"/>
                </a:ext>
              </a:extLst>
            </p:cNvPr>
            <p:cNvPicPr>
              <a:picLocks noChangeAspect="1"/>
            </p:cNvPicPr>
            <p:nvPr userDrawn="1"/>
          </p:nvPicPr>
          <p:blipFill>
            <a:blip r:embed="rId3"/>
            <a:stretch>
              <a:fillRect/>
            </a:stretch>
          </p:blipFill>
          <p:spPr>
            <a:xfrm>
              <a:off x="6436943" y="-21019"/>
              <a:ext cx="1267532" cy="1267532"/>
            </a:xfrm>
            <a:prstGeom prst="rect">
              <a:avLst/>
            </a:prstGeom>
          </p:spPr>
        </p:pic>
      </p:grpSp>
      <p:grpSp>
        <p:nvGrpSpPr>
          <p:cNvPr id="45" name="群組 44">
            <a:extLst>
              <a:ext uri="{FF2B5EF4-FFF2-40B4-BE49-F238E27FC236}">
                <a16:creationId xmlns:a16="http://schemas.microsoft.com/office/drawing/2014/main" id="{290B8D91-9E87-7D41-9B90-F173FAFEFC60}"/>
              </a:ext>
            </a:extLst>
          </p:cNvPr>
          <p:cNvGrpSpPr/>
          <p:nvPr userDrawn="1"/>
        </p:nvGrpSpPr>
        <p:grpSpPr>
          <a:xfrm>
            <a:off x="6193883" y="1246513"/>
            <a:ext cx="5760568" cy="5417046"/>
            <a:chOff x="242667" y="1246513"/>
            <a:chExt cx="3675867" cy="5417046"/>
          </a:xfrm>
        </p:grpSpPr>
        <p:sp>
          <p:nvSpPr>
            <p:cNvPr id="46" name="矩形 45">
              <a:extLst>
                <a:ext uri="{FF2B5EF4-FFF2-40B4-BE49-F238E27FC236}">
                  <a16:creationId xmlns:a16="http://schemas.microsoft.com/office/drawing/2014/main" id="{B726782A-019D-084D-88AB-0CB585B94E3C}"/>
                </a:ext>
              </a:extLst>
            </p:cNvPr>
            <p:cNvSpPr/>
            <p:nvPr userDrawn="1"/>
          </p:nvSpPr>
          <p:spPr>
            <a:xfrm>
              <a:off x="242667" y="1246513"/>
              <a:ext cx="3675867" cy="5417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7" name="文字方塊 46">
              <a:extLst>
                <a:ext uri="{FF2B5EF4-FFF2-40B4-BE49-F238E27FC236}">
                  <a16:creationId xmlns:a16="http://schemas.microsoft.com/office/drawing/2014/main" id="{EC3C180E-4168-0648-B4B7-69A0733BE626}"/>
                </a:ext>
              </a:extLst>
            </p:cNvPr>
            <p:cNvSpPr txBox="1"/>
            <p:nvPr userDrawn="1"/>
          </p:nvSpPr>
          <p:spPr>
            <a:xfrm>
              <a:off x="257912" y="1246513"/>
              <a:ext cx="3645377" cy="400110"/>
            </a:xfrm>
            <a:prstGeom prst="rect">
              <a:avLst/>
            </a:prstGeom>
            <a:solidFill>
              <a:srgbClr val="1D869B"/>
            </a:solidFill>
          </p:spPr>
          <p:txBody>
            <a:bodyPr wrap="square" rtlCol="0">
              <a:spAutoFit/>
            </a:bodyPr>
            <a:lstStyle/>
            <a:p>
              <a:pPr algn="ctr"/>
              <a:r>
                <a:rPr lang="zh-TW" altLang="en-US" sz="2000" b="1" spc="300" dirty="0">
                  <a:solidFill>
                    <a:schemeClr val="bg1"/>
                  </a:solidFill>
                  <a:latin typeface="Microsoft JhengHei" panose="020B0604030504040204" pitchFamily="34" charset="-120"/>
                  <a:ea typeface="Microsoft JhengHei" panose="020B0604030504040204" pitchFamily="34" charset="-120"/>
                </a:rPr>
                <a:t>我們所服務的對象</a:t>
              </a:r>
            </a:p>
          </p:txBody>
        </p:sp>
      </p:grpSp>
      <p:sp>
        <p:nvSpPr>
          <p:cNvPr id="39" name="橢圓 38">
            <a:extLst>
              <a:ext uri="{FF2B5EF4-FFF2-40B4-BE49-F238E27FC236}">
                <a16:creationId xmlns:a16="http://schemas.microsoft.com/office/drawing/2014/main" id="{D53FD6EE-9C2B-5741-8D73-E3B09BF2688D}"/>
              </a:ext>
            </a:extLst>
          </p:cNvPr>
          <p:cNvSpPr>
            <a:spLocks noChangeAspect="1"/>
          </p:cNvSpPr>
          <p:nvPr userDrawn="1"/>
        </p:nvSpPr>
        <p:spPr>
          <a:xfrm>
            <a:off x="11719497" y="6393123"/>
            <a:ext cx="360000" cy="360000"/>
          </a:xfrm>
          <a:prstGeom prst="ellipse">
            <a:avLst/>
          </a:prstGeom>
          <a:solidFill>
            <a:schemeClr val="bg2"/>
          </a:solidFill>
          <a:ln w="57150">
            <a:solidFill>
              <a:srgbClr val="1D8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sp>
        <p:nvSpPr>
          <p:cNvPr id="48" name="投影片編號版面配置區 11">
            <a:extLst>
              <a:ext uri="{FF2B5EF4-FFF2-40B4-BE49-F238E27FC236}">
                <a16:creationId xmlns:a16="http://schemas.microsoft.com/office/drawing/2014/main" id="{56B7302C-0AB0-3843-883F-DD52D618A44D}"/>
              </a:ext>
            </a:extLst>
          </p:cNvPr>
          <p:cNvSpPr>
            <a:spLocks noGrp="1"/>
          </p:cNvSpPr>
          <p:nvPr>
            <p:ph type="sldNum" sz="quarter" idx="4294967295"/>
          </p:nvPr>
        </p:nvSpPr>
        <p:spPr>
          <a:xfrm>
            <a:off x="11615497" y="6339010"/>
            <a:ext cx="576504" cy="470003"/>
          </a:xfrm>
        </p:spPr>
        <p:txBody>
          <a:bodyPr/>
          <a:lstStyle>
            <a:lvl1pPr>
              <a:defRPr>
                <a:latin typeface="Microsoft JhengHei" panose="020B0604030504040204" pitchFamily="34" charset="-120"/>
                <a:ea typeface="Microsoft JhengHei" panose="020B0604030504040204" pitchFamily="34" charset="-120"/>
              </a:defRPr>
            </a:lvl1pPr>
          </a:lstStyle>
          <a:p>
            <a:pPr algn="ctr"/>
            <a:fld id="{12E2F7E9-A7D6-B941-9AAF-5D65933F1896}" type="slidenum">
              <a:rPr kumimoji="1" lang="zh-TW" altLang="en-US" b="1" smtClean="0">
                <a:solidFill>
                  <a:schemeClr val="tx1"/>
                </a:solidFill>
              </a:rPr>
              <a:pPr algn="ctr"/>
              <a:t>‹#›</a:t>
            </a:fld>
            <a:endParaRPr kumimoji="1" lang="zh-TW" altLang="en-US" b="1" dirty="0">
              <a:solidFill>
                <a:schemeClr val="tx1"/>
              </a:solidFill>
            </a:endParaRPr>
          </a:p>
        </p:txBody>
      </p:sp>
    </p:spTree>
    <p:extLst>
      <p:ext uri="{BB962C8B-B14F-4D97-AF65-F5344CB8AC3E}">
        <p14:creationId xmlns:p14="http://schemas.microsoft.com/office/powerpoint/2010/main" val="394146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F1A3151-A022-2A46-A22F-0FC615C771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73698F13-91DB-414C-9FE2-775A2307BB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065995AC-C229-6541-B34D-48B95E2CD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TW" altLang="en-US"/>
          </a:p>
        </p:txBody>
      </p:sp>
      <p:sp>
        <p:nvSpPr>
          <p:cNvPr id="5" name="頁尾版面配置區 4">
            <a:extLst>
              <a:ext uri="{FF2B5EF4-FFF2-40B4-BE49-F238E27FC236}">
                <a16:creationId xmlns:a16="http://schemas.microsoft.com/office/drawing/2014/main" id="{62F64DAE-EB82-FD4B-B73A-3E154CE12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D8806AA1-7788-8A4B-BE09-1D16719960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2F7E9-A7D6-B941-9AAF-5D65933F1896}" type="slidenum">
              <a:rPr kumimoji="1" lang="zh-TW" altLang="en-US" smtClean="0"/>
              <a:t>‹#›</a:t>
            </a:fld>
            <a:endParaRPr kumimoji="1" lang="zh-TW" altLang="en-US"/>
          </a:p>
        </p:txBody>
      </p:sp>
    </p:spTree>
    <p:extLst>
      <p:ext uri="{BB962C8B-B14F-4D97-AF65-F5344CB8AC3E}">
        <p14:creationId xmlns:p14="http://schemas.microsoft.com/office/powerpoint/2010/main" val="3130523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7" r:id="rId5"/>
    <p:sldLayoutId id="2147483663" r:id="rId6"/>
    <p:sldLayoutId id="2147483669" r:id="rId7"/>
    <p:sldLayoutId id="2147483665" r:id="rId8"/>
    <p:sldLayoutId id="2147483664" r:id="rId9"/>
    <p:sldLayoutId id="2147483668" r:id="rId10"/>
    <p:sldLayoutId id="2147483670" r:id="rId11"/>
    <p:sldLayoutId id="214748365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hyperlink" Target="https://www.oldmelbournegaol.com.au/whats-on/" TargetMode="External"/><Relationship Id="rId5" Type="http://schemas.openxmlformats.org/officeDocument/2006/relationships/hyperlink" Target="https://reurl.cc/2WloMa" TargetMode="Externa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B9B9977-CF2E-D94B-A166-460E5F262D01}"/>
              </a:ext>
            </a:extLst>
          </p:cNvPr>
          <p:cNvSpPr txBox="1"/>
          <p:nvPr/>
        </p:nvSpPr>
        <p:spPr>
          <a:xfrm>
            <a:off x="4654974" y="5035889"/>
            <a:ext cx="1338828" cy="369332"/>
          </a:xfrm>
          <a:prstGeom prst="rect">
            <a:avLst/>
          </a:prstGeom>
          <a:noFill/>
        </p:spPr>
        <p:txBody>
          <a:bodyPr wrap="none" rtlCol="0">
            <a:spAutoFit/>
          </a:bodyPr>
          <a:lstStyle/>
          <a:p>
            <a:r>
              <a:rPr kumimoji="1" lang="zh-TW" altLang="en-US" b="1" dirty="0">
                <a:solidFill>
                  <a:srgbClr val="C00000"/>
                </a:solidFill>
                <a:latin typeface="Microsoft JhengHei" panose="020B0604030504040204" pitchFamily="34" charset="-120"/>
                <a:ea typeface="Microsoft JhengHei" panose="020B0604030504040204" pitchFamily="34" charset="-120"/>
              </a:rPr>
              <a:t>ＯＯＯＯ組</a:t>
            </a:r>
          </a:p>
        </p:txBody>
      </p:sp>
      <p:sp>
        <p:nvSpPr>
          <p:cNvPr id="5" name="文字方塊 4">
            <a:extLst>
              <a:ext uri="{FF2B5EF4-FFF2-40B4-BE49-F238E27FC236}">
                <a16:creationId xmlns:a16="http://schemas.microsoft.com/office/drawing/2014/main" id="{8BC3D5DF-9076-4D44-B204-168C16954CC3}"/>
              </a:ext>
            </a:extLst>
          </p:cNvPr>
          <p:cNvSpPr txBox="1"/>
          <p:nvPr/>
        </p:nvSpPr>
        <p:spPr>
          <a:xfrm>
            <a:off x="4654974" y="5542381"/>
            <a:ext cx="1569660" cy="369332"/>
          </a:xfrm>
          <a:prstGeom prst="rect">
            <a:avLst/>
          </a:prstGeom>
          <a:noFill/>
        </p:spPr>
        <p:txBody>
          <a:bodyPr wrap="none" rtlCol="0">
            <a:spAutoFit/>
          </a:bodyPr>
          <a:lstStyle/>
          <a:p>
            <a:r>
              <a:rPr kumimoji="1" lang="zh-TW" altLang="en-US" b="1" dirty="0">
                <a:solidFill>
                  <a:srgbClr val="C00000"/>
                </a:solidFill>
                <a:latin typeface="Microsoft JhengHei" panose="020B0604030504040204" pitchFamily="34" charset="-120"/>
                <a:ea typeface="Microsoft JhengHei" panose="020B0604030504040204" pitchFamily="34" charset="-120"/>
              </a:rPr>
              <a:t>ＯＯＯＯＯＯ</a:t>
            </a:r>
          </a:p>
        </p:txBody>
      </p:sp>
      <p:sp>
        <p:nvSpPr>
          <p:cNvPr id="7" name="文字方塊 6">
            <a:extLst>
              <a:ext uri="{FF2B5EF4-FFF2-40B4-BE49-F238E27FC236}">
                <a16:creationId xmlns:a16="http://schemas.microsoft.com/office/drawing/2014/main" id="{46A8D076-9933-2E47-BFD6-8C1751BCD8EB}"/>
              </a:ext>
            </a:extLst>
          </p:cNvPr>
          <p:cNvSpPr txBox="1"/>
          <p:nvPr/>
        </p:nvSpPr>
        <p:spPr>
          <a:xfrm>
            <a:off x="4654974" y="6098875"/>
            <a:ext cx="1569660" cy="369332"/>
          </a:xfrm>
          <a:prstGeom prst="rect">
            <a:avLst/>
          </a:prstGeom>
          <a:noFill/>
        </p:spPr>
        <p:txBody>
          <a:bodyPr wrap="none" rtlCol="0">
            <a:spAutoFit/>
          </a:bodyPr>
          <a:lstStyle/>
          <a:p>
            <a:r>
              <a:rPr kumimoji="1" lang="zh-TW" altLang="en-US" b="1" dirty="0">
                <a:solidFill>
                  <a:srgbClr val="C00000"/>
                </a:solidFill>
                <a:latin typeface="Microsoft JhengHei" panose="020B0604030504040204" pitchFamily="34" charset="-120"/>
                <a:ea typeface="Microsoft JhengHei" panose="020B0604030504040204" pitchFamily="34" charset="-120"/>
              </a:rPr>
              <a:t>ＯＯＯＯＯＯ</a:t>
            </a:r>
          </a:p>
        </p:txBody>
      </p:sp>
      <p:sp>
        <p:nvSpPr>
          <p:cNvPr id="8" name="文字方塊 7">
            <a:extLst>
              <a:ext uri="{FF2B5EF4-FFF2-40B4-BE49-F238E27FC236}">
                <a16:creationId xmlns:a16="http://schemas.microsoft.com/office/drawing/2014/main" id="{46A027F4-B438-964D-8E32-EBBC94AD2C46}"/>
              </a:ext>
            </a:extLst>
          </p:cNvPr>
          <p:cNvSpPr txBox="1"/>
          <p:nvPr/>
        </p:nvSpPr>
        <p:spPr>
          <a:xfrm>
            <a:off x="6055655" y="5093652"/>
            <a:ext cx="1531188" cy="253916"/>
          </a:xfrm>
          <a:prstGeom prst="rect">
            <a:avLst/>
          </a:prstGeom>
          <a:noFill/>
        </p:spPr>
        <p:txBody>
          <a:bodyPr wrap="square" rtlCol="0">
            <a:spAutoFit/>
          </a:bodyPr>
          <a:lstStyle/>
          <a:p>
            <a:r>
              <a:rPr kumimoji="1" lang="zh-TW" altLang="en-US" sz="1050" b="1" dirty="0">
                <a:solidFill>
                  <a:srgbClr val="FFC000"/>
                </a:solidFill>
                <a:latin typeface="Microsoft JhengHei" panose="020B0604030504040204" pitchFamily="34" charset="-120"/>
                <a:ea typeface="Microsoft JhengHei" panose="020B0604030504040204" pitchFamily="34" charset="-120"/>
              </a:rPr>
              <a:t>（</a:t>
            </a:r>
            <a:r>
              <a:rPr kumimoji="1" lang="zh-CN" altLang="en-US" sz="1050" b="1" dirty="0">
                <a:solidFill>
                  <a:srgbClr val="FFC000"/>
                </a:solidFill>
                <a:latin typeface="Microsoft JhengHei" panose="020B0604030504040204" pitchFamily="34" charset="-120"/>
                <a:ea typeface="Microsoft JhengHei" panose="020B0604030504040204" pitchFamily="34" charset="-120"/>
              </a:rPr>
              <a:t>範例：大專青年組）</a:t>
            </a:r>
            <a:endParaRPr kumimoji="1" lang="zh-TW" altLang="en-US" sz="1050" b="1" dirty="0">
              <a:solidFill>
                <a:srgbClr val="FFC000"/>
              </a:solidFill>
              <a:latin typeface="Microsoft JhengHei" panose="020B0604030504040204" pitchFamily="34" charset="-120"/>
              <a:ea typeface="Microsoft JhengHei" panose="020B0604030504040204" pitchFamily="34" charset="-120"/>
            </a:endParaRPr>
          </a:p>
        </p:txBody>
      </p:sp>
      <p:sp>
        <p:nvSpPr>
          <p:cNvPr id="9" name="文字方塊 8">
            <a:extLst>
              <a:ext uri="{FF2B5EF4-FFF2-40B4-BE49-F238E27FC236}">
                <a16:creationId xmlns:a16="http://schemas.microsoft.com/office/drawing/2014/main" id="{8A22129E-9A52-5F43-8D4C-976AFF951497}"/>
              </a:ext>
            </a:extLst>
          </p:cNvPr>
          <p:cNvSpPr txBox="1"/>
          <p:nvPr/>
        </p:nvSpPr>
        <p:spPr>
          <a:xfrm>
            <a:off x="6055655" y="5601612"/>
            <a:ext cx="2987494" cy="253916"/>
          </a:xfrm>
          <a:prstGeom prst="rect">
            <a:avLst/>
          </a:prstGeom>
          <a:noFill/>
        </p:spPr>
        <p:txBody>
          <a:bodyPr wrap="square" rtlCol="0">
            <a:spAutoFit/>
          </a:bodyPr>
          <a:lstStyle/>
          <a:p>
            <a:pPr algn="ctr"/>
            <a:r>
              <a:rPr kumimoji="1" lang="zh-TW" altLang="en-US" sz="1050" b="1" dirty="0">
                <a:solidFill>
                  <a:srgbClr val="FFC000"/>
                </a:solidFill>
                <a:latin typeface="Microsoft JhengHei" panose="020B0604030504040204" pitchFamily="34" charset="-120"/>
                <a:ea typeface="Microsoft JhengHei" panose="020B0604030504040204" pitchFamily="34" charset="-120"/>
              </a:rPr>
              <a:t>（</a:t>
            </a:r>
            <a:r>
              <a:rPr kumimoji="1" lang="zh-CN" altLang="en-US" sz="1050" b="1" dirty="0">
                <a:solidFill>
                  <a:srgbClr val="FFC000"/>
                </a:solidFill>
                <a:latin typeface="Microsoft JhengHei" panose="020B0604030504040204" pitchFamily="34" charset="-120"/>
                <a:ea typeface="Microsoft JhengHei" panose="020B0604030504040204" pitchFamily="34" charset="-120"/>
              </a:rPr>
              <a:t>範例：遊程體驗設計</a:t>
            </a:r>
            <a:r>
              <a:rPr kumimoji="1" lang="en-US" altLang="zh-TW" sz="1050" b="1" dirty="0">
                <a:solidFill>
                  <a:srgbClr val="FFC000"/>
                </a:solidFill>
                <a:latin typeface="Microsoft JhengHei" panose="020B0604030504040204" pitchFamily="34" charset="-120"/>
                <a:ea typeface="Microsoft JhengHei" panose="020B0604030504040204" pitchFamily="34" charset="-120"/>
              </a:rPr>
              <a:t>/</a:t>
            </a:r>
            <a:r>
              <a:rPr kumimoji="1" lang="zh-TW" altLang="en-US" sz="700" b="1" dirty="0">
                <a:solidFill>
                  <a:srgbClr val="FFC000"/>
                </a:solidFill>
                <a:latin typeface="Microsoft JhengHei" panose="020B0604030504040204" pitchFamily="34" charset="-120"/>
                <a:ea typeface="Microsoft JhengHei" panose="020B0604030504040204" pitchFamily="34" charset="-120"/>
              </a:rPr>
              <a:t>請依據簡章第</a:t>
            </a:r>
            <a:r>
              <a:rPr kumimoji="1" lang="en-US" altLang="zh-TW" sz="700" b="1" dirty="0">
                <a:solidFill>
                  <a:srgbClr val="FFC000"/>
                </a:solidFill>
                <a:latin typeface="Microsoft JhengHei" panose="020B0604030504040204" pitchFamily="34" charset="-120"/>
                <a:ea typeface="Microsoft JhengHei" panose="020B0604030504040204" pitchFamily="34" charset="-120"/>
              </a:rPr>
              <a:t>2</a:t>
            </a:r>
            <a:r>
              <a:rPr kumimoji="1" lang="zh-CN" altLang="en-US" sz="700" b="1" dirty="0">
                <a:solidFill>
                  <a:srgbClr val="FFC000"/>
                </a:solidFill>
                <a:latin typeface="Microsoft JhengHei" panose="020B0604030504040204" pitchFamily="34" charset="-120"/>
                <a:ea typeface="Microsoft JhengHei" panose="020B0604030504040204" pitchFamily="34" charset="-120"/>
              </a:rPr>
              <a:t>頁延伸議題參考撰寫</a:t>
            </a:r>
            <a:r>
              <a:rPr kumimoji="1" lang="zh-CN" altLang="en-US" sz="1050" b="1" dirty="0">
                <a:solidFill>
                  <a:srgbClr val="FFC000"/>
                </a:solidFill>
                <a:latin typeface="Microsoft JhengHei" panose="020B0604030504040204" pitchFamily="34" charset="-120"/>
                <a:ea typeface="Microsoft JhengHei" panose="020B0604030504040204" pitchFamily="34" charset="-120"/>
              </a:rPr>
              <a:t>）</a:t>
            </a:r>
            <a:endParaRPr kumimoji="1" lang="zh-TW" altLang="en-US" sz="1050" b="1" dirty="0">
              <a:solidFill>
                <a:srgbClr val="FFC000"/>
              </a:solidFill>
              <a:latin typeface="Microsoft JhengHei" panose="020B0604030504040204" pitchFamily="34" charset="-120"/>
              <a:ea typeface="Microsoft JhengHei" panose="020B0604030504040204" pitchFamily="34" charset="-120"/>
            </a:endParaRPr>
          </a:p>
        </p:txBody>
      </p:sp>
      <p:sp>
        <p:nvSpPr>
          <p:cNvPr id="11" name="文字方塊 10">
            <a:extLst>
              <a:ext uri="{FF2B5EF4-FFF2-40B4-BE49-F238E27FC236}">
                <a16:creationId xmlns:a16="http://schemas.microsoft.com/office/drawing/2014/main" id="{ACED8D9D-17E6-F648-B001-3B4F7F3147BA}"/>
              </a:ext>
            </a:extLst>
          </p:cNvPr>
          <p:cNvSpPr txBox="1"/>
          <p:nvPr/>
        </p:nvSpPr>
        <p:spPr>
          <a:xfrm>
            <a:off x="6055655" y="6174871"/>
            <a:ext cx="2627376" cy="253916"/>
          </a:xfrm>
          <a:prstGeom prst="rect">
            <a:avLst/>
          </a:prstGeom>
          <a:noFill/>
        </p:spPr>
        <p:txBody>
          <a:bodyPr wrap="square" rtlCol="0">
            <a:spAutoFit/>
          </a:bodyPr>
          <a:lstStyle/>
          <a:p>
            <a:r>
              <a:rPr kumimoji="1" lang="zh-TW" altLang="en-US" sz="1050" b="1" dirty="0">
                <a:solidFill>
                  <a:srgbClr val="FFC000"/>
                </a:solidFill>
                <a:latin typeface="Microsoft JhengHei" panose="020B0604030504040204" pitchFamily="34" charset="-120"/>
                <a:ea typeface="Microsoft JhengHei" panose="020B0604030504040204" pitchFamily="34" charset="-120"/>
              </a:rPr>
              <a:t>（</a:t>
            </a:r>
            <a:r>
              <a:rPr kumimoji="1" lang="zh-CN" altLang="en-US" sz="1050" b="1" dirty="0">
                <a:solidFill>
                  <a:srgbClr val="FFC000"/>
                </a:solidFill>
                <a:latin typeface="Microsoft JhengHei" panose="020B0604030504040204" pitchFamily="34" charset="-120"/>
                <a:ea typeface="Microsoft JhengHei" panose="020B0604030504040204" pitchFamily="34" charset="-120"/>
              </a:rPr>
              <a:t>範例：來嘉遊玩百年舊監）</a:t>
            </a:r>
            <a:endParaRPr kumimoji="1" lang="zh-TW" altLang="en-US" sz="1050" b="1" dirty="0">
              <a:solidFill>
                <a:srgbClr val="FFC0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586348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11D9384-D270-4B42-933D-08563F2591F9}"/>
              </a:ext>
            </a:extLst>
          </p:cNvPr>
          <p:cNvSpPr>
            <a:spLocks noGrp="1"/>
          </p:cNvSpPr>
          <p:nvPr>
            <p:ph type="sldNum" sz="quarter" idx="4294967295"/>
          </p:nvPr>
        </p:nvSpPr>
        <p:spPr>
          <a:xfrm>
            <a:off x="11748309" y="6406658"/>
            <a:ext cx="323509" cy="365125"/>
          </a:xfrm>
        </p:spPr>
        <p:txBody>
          <a:body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9</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sp>
        <p:nvSpPr>
          <p:cNvPr id="11" name="矩形 10">
            <a:extLst>
              <a:ext uri="{FF2B5EF4-FFF2-40B4-BE49-F238E27FC236}">
                <a16:creationId xmlns:a16="http://schemas.microsoft.com/office/drawing/2014/main" id="{8108AF7D-DFFC-2141-AE7D-6BF673F41DA3}"/>
              </a:ext>
            </a:extLst>
          </p:cNvPr>
          <p:cNvSpPr/>
          <p:nvPr/>
        </p:nvSpPr>
        <p:spPr>
          <a:xfrm>
            <a:off x="292358" y="1761353"/>
            <a:ext cx="6549313" cy="2308324"/>
          </a:xfrm>
          <a:prstGeom prst="rect">
            <a:avLst/>
          </a:prstGeom>
        </p:spPr>
        <p:txBody>
          <a:bodyPr wrap="squar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en-US" altLang="zh-CN" b="1" dirty="0">
              <a:solidFill>
                <a:srgbClr val="FFC000"/>
              </a:solidFill>
              <a:latin typeface="Microsoft JhengHei" panose="020B0604030504040204" pitchFamily="34" charset="-120"/>
              <a:ea typeface="Microsoft JhengHei" panose="020B0604030504040204" pitchFamily="34" charset="-120"/>
            </a:endParaRPr>
          </a:p>
          <a:p>
            <a:r>
              <a:rPr lang="en-US" altLang="zh-CN" b="1" dirty="0">
                <a:solidFill>
                  <a:srgbClr val="FFC000"/>
                </a:solidFill>
                <a:latin typeface="Microsoft JhengHei" panose="020B0604030504040204" pitchFamily="34" charset="-120"/>
                <a:ea typeface="Microsoft JhengHei" panose="020B0604030504040204" pitchFamily="34" charset="-120"/>
              </a:rPr>
              <a:t>1.</a:t>
            </a:r>
            <a:r>
              <a:rPr lang="zh-CN" altLang="en-US" b="1" dirty="0">
                <a:solidFill>
                  <a:srgbClr val="FFC000"/>
                </a:solidFill>
                <a:latin typeface="Microsoft JhengHei" panose="020B0604030504040204" pitchFamily="34" charset="-120"/>
                <a:ea typeface="Microsoft JhengHei" panose="020B0604030504040204" pitchFamily="34" charset="-120"/>
              </a:rPr>
              <a:t>步驟一：整理嘉義舊監聚落群的文史資料及向聚落群進駐戶與住戶們進行聚落生活的田野調查。</a:t>
            </a:r>
            <a:endParaRPr lang="en-US" altLang="zh-CN" b="1" dirty="0">
              <a:solidFill>
                <a:srgbClr val="FFC000"/>
              </a:solidFill>
              <a:latin typeface="Microsoft JhengHei" panose="020B0604030504040204" pitchFamily="34" charset="-120"/>
              <a:ea typeface="Microsoft JhengHei" panose="020B0604030504040204" pitchFamily="34" charset="-120"/>
            </a:endParaRPr>
          </a:p>
          <a:p>
            <a:r>
              <a:rPr lang="en-US" altLang="zh-CN" b="1" dirty="0">
                <a:solidFill>
                  <a:srgbClr val="FFC000"/>
                </a:solidFill>
                <a:latin typeface="Microsoft JhengHei" panose="020B0604030504040204" pitchFamily="34" charset="-120"/>
                <a:ea typeface="Microsoft JhengHei" panose="020B0604030504040204" pitchFamily="34" charset="-120"/>
              </a:rPr>
              <a:t>2.</a:t>
            </a:r>
            <a:r>
              <a:rPr lang="zh-CN" altLang="en-US" b="1" dirty="0">
                <a:solidFill>
                  <a:srgbClr val="FFC000"/>
                </a:solidFill>
                <a:latin typeface="Microsoft JhengHei" panose="020B0604030504040204" pitchFamily="34" charset="-120"/>
                <a:ea typeface="Microsoft JhengHei" panose="020B0604030504040204" pitchFamily="34" charset="-120"/>
              </a:rPr>
              <a:t>步驟二：將所盤點的故事進行遊程腳本的撰寫，規劃半日遊程，例如有：沉浸式體驗、木作體驗等活動。</a:t>
            </a:r>
            <a:endParaRPr lang="en-US" altLang="zh-CN" b="1" dirty="0">
              <a:solidFill>
                <a:srgbClr val="FFC000"/>
              </a:solidFill>
              <a:latin typeface="Microsoft JhengHei" panose="020B0604030504040204" pitchFamily="34" charset="-120"/>
              <a:ea typeface="Microsoft JhengHei" panose="020B0604030504040204" pitchFamily="34" charset="-120"/>
            </a:endParaRPr>
          </a:p>
          <a:p>
            <a:r>
              <a:rPr lang="en-US" altLang="zh-CN" b="1" dirty="0">
                <a:solidFill>
                  <a:srgbClr val="FFC000"/>
                </a:solidFill>
                <a:latin typeface="Microsoft JhengHei" panose="020B0604030504040204" pitchFamily="34" charset="-120"/>
                <a:ea typeface="Microsoft JhengHei" panose="020B0604030504040204" pitchFamily="34" charset="-120"/>
              </a:rPr>
              <a:t>3.</a:t>
            </a:r>
            <a:r>
              <a:rPr lang="zh-CN" altLang="en-US" b="1" dirty="0">
                <a:solidFill>
                  <a:srgbClr val="FFC000"/>
                </a:solidFill>
                <a:latin typeface="Microsoft JhengHei" panose="020B0604030504040204" pitchFamily="34" charset="-120"/>
                <a:ea typeface="Microsoft JhengHei" panose="020B0604030504040204" pitchFamily="34" charset="-120"/>
              </a:rPr>
              <a:t>步驟三：舉辦</a:t>
            </a:r>
            <a:r>
              <a:rPr lang="en-US" altLang="zh-CN" b="1" dirty="0">
                <a:solidFill>
                  <a:srgbClr val="FFC000"/>
                </a:solidFill>
                <a:latin typeface="Microsoft JhengHei" panose="020B0604030504040204" pitchFamily="34" charset="-120"/>
                <a:ea typeface="Microsoft JhengHei" panose="020B0604030504040204" pitchFamily="34" charset="-120"/>
              </a:rPr>
              <a:t>1</a:t>
            </a:r>
            <a:r>
              <a:rPr lang="zh-CN" altLang="en-US" b="1" dirty="0">
                <a:solidFill>
                  <a:srgbClr val="FFC000"/>
                </a:solidFill>
                <a:latin typeface="Microsoft JhengHei" panose="020B0604030504040204" pitchFamily="34" charset="-120"/>
                <a:ea typeface="Microsoft JhengHei" panose="020B0604030504040204" pitchFamily="34" charset="-120"/>
              </a:rPr>
              <a:t>場次試玩遊程，邀請</a:t>
            </a:r>
            <a:r>
              <a:rPr lang="en-US" altLang="zh-CN" b="1" dirty="0">
                <a:solidFill>
                  <a:srgbClr val="FFC000"/>
                </a:solidFill>
                <a:latin typeface="Microsoft JhengHei" panose="020B0604030504040204" pitchFamily="34" charset="-120"/>
                <a:ea typeface="Microsoft JhengHei" panose="020B0604030504040204" pitchFamily="34" charset="-120"/>
              </a:rPr>
              <a:t>10</a:t>
            </a:r>
            <a:r>
              <a:rPr lang="zh-CN" altLang="en-US" b="1" dirty="0">
                <a:solidFill>
                  <a:srgbClr val="FFC000"/>
                </a:solidFill>
                <a:latin typeface="Microsoft JhengHei" panose="020B0604030504040204" pitchFamily="34" charset="-120"/>
                <a:ea typeface="Microsoft JhengHei" panose="020B0604030504040204" pitchFamily="34" charset="-120"/>
              </a:rPr>
              <a:t>位親友們來體驗，測試遊程活動並給於遊程上的回饋。</a:t>
            </a:r>
            <a:endParaRPr lang="en-US" altLang="zh-CN" b="1" dirty="0">
              <a:solidFill>
                <a:srgbClr val="FFC000"/>
              </a:solidFill>
              <a:latin typeface="Microsoft JhengHei" panose="020B0604030504040204" pitchFamily="34" charset="-120"/>
              <a:ea typeface="Microsoft JhengHei" panose="020B0604030504040204" pitchFamily="34" charset="-120"/>
            </a:endParaRPr>
          </a:p>
          <a:p>
            <a:r>
              <a:rPr lang="en-US" altLang="zh-CN" b="1" dirty="0">
                <a:solidFill>
                  <a:srgbClr val="FFC000"/>
                </a:solidFill>
                <a:latin typeface="Microsoft JhengHei" panose="020B0604030504040204" pitchFamily="34" charset="-120"/>
                <a:ea typeface="Microsoft JhengHei" panose="020B0604030504040204" pitchFamily="34" charset="-120"/>
              </a:rPr>
              <a:t>4.</a:t>
            </a:r>
            <a:r>
              <a:rPr lang="zh-CN" altLang="en-US" b="1" dirty="0">
                <a:solidFill>
                  <a:srgbClr val="FFC000"/>
                </a:solidFill>
                <a:latin typeface="Microsoft JhengHei" panose="020B0604030504040204" pitchFamily="34" charset="-120"/>
                <a:ea typeface="Microsoft JhengHei" panose="020B0604030504040204" pitchFamily="34" charset="-120"/>
              </a:rPr>
              <a:t>步驟四：修正回饋後，舉辦</a:t>
            </a:r>
            <a:r>
              <a:rPr lang="en-US" altLang="zh-CN" b="1" dirty="0">
                <a:solidFill>
                  <a:srgbClr val="FFC000"/>
                </a:solidFill>
                <a:latin typeface="Microsoft JhengHei" panose="020B0604030504040204" pitchFamily="34" charset="-120"/>
                <a:ea typeface="Microsoft JhengHei" panose="020B0604030504040204" pitchFamily="34" charset="-120"/>
              </a:rPr>
              <a:t>1</a:t>
            </a:r>
            <a:r>
              <a:rPr lang="zh-CN" altLang="en-US" b="1" dirty="0">
                <a:solidFill>
                  <a:srgbClr val="FFC000"/>
                </a:solidFill>
                <a:latin typeface="Microsoft JhengHei" panose="020B0604030504040204" pitchFamily="34" charset="-120"/>
                <a:ea typeface="Microsoft JhengHei" panose="020B0604030504040204" pitchFamily="34" charset="-120"/>
              </a:rPr>
              <a:t>場次的對外招募遊程活動。</a:t>
            </a:r>
            <a:endParaRPr lang="en-US" altLang="zh-CN" b="1" dirty="0">
              <a:solidFill>
                <a:srgbClr val="FFC000"/>
              </a:solidFill>
              <a:latin typeface="Microsoft JhengHei" panose="020B0604030504040204" pitchFamily="34" charset="-120"/>
              <a:ea typeface="Microsoft JhengHei" panose="020B0604030504040204" pitchFamily="34" charset="-120"/>
            </a:endParaRPr>
          </a:p>
        </p:txBody>
      </p:sp>
      <p:grpSp>
        <p:nvGrpSpPr>
          <p:cNvPr id="27" name="群組 26">
            <a:extLst>
              <a:ext uri="{FF2B5EF4-FFF2-40B4-BE49-F238E27FC236}">
                <a16:creationId xmlns:a16="http://schemas.microsoft.com/office/drawing/2014/main" id="{7DCAFF5D-9E52-9A40-B31F-DC89647785E9}"/>
              </a:ext>
            </a:extLst>
          </p:cNvPr>
          <p:cNvGrpSpPr/>
          <p:nvPr/>
        </p:nvGrpSpPr>
        <p:grpSpPr>
          <a:xfrm>
            <a:off x="5710562" y="4920984"/>
            <a:ext cx="2671069" cy="2039925"/>
            <a:chOff x="3847299" y="4905040"/>
            <a:chExt cx="2671069" cy="2039925"/>
          </a:xfrm>
        </p:grpSpPr>
        <p:grpSp>
          <p:nvGrpSpPr>
            <p:cNvPr id="26" name="群組 25">
              <a:extLst>
                <a:ext uri="{FF2B5EF4-FFF2-40B4-BE49-F238E27FC236}">
                  <a16:creationId xmlns:a16="http://schemas.microsoft.com/office/drawing/2014/main" id="{017FB43A-984D-F945-8378-D0CF7063A239}"/>
                </a:ext>
              </a:extLst>
            </p:cNvPr>
            <p:cNvGrpSpPr/>
            <p:nvPr/>
          </p:nvGrpSpPr>
          <p:grpSpPr>
            <a:xfrm>
              <a:off x="3847299" y="4905040"/>
              <a:ext cx="1267007" cy="1222644"/>
              <a:chOff x="3278587" y="5009041"/>
              <a:chExt cx="1267007" cy="1222644"/>
            </a:xfrm>
          </p:grpSpPr>
          <p:sp>
            <p:nvSpPr>
              <p:cNvPr id="24" name="水滴形 23">
                <a:extLst>
                  <a:ext uri="{FF2B5EF4-FFF2-40B4-BE49-F238E27FC236}">
                    <a16:creationId xmlns:a16="http://schemas.microsoft.com/office/drawing/2014/main" id="{FAAC28EC-0FD1-5848-BB4E-75ED00044A0D}"/>
                  </a:ext>
                </a:extLst>
              </p:cNvPr>
              <p:cNvSpPr/>
              <p:nvPr/>
            </p:nvSpPr>
            <p:spPr>
              <a:xfrm rot="8680288" flipH="1">
                <a:off x="3278587" y="5009041"/>
                <a:ext cx="1157451" cy="1222644"/>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25" name="文字方塊 24">
                <a:extLst>
                  <a:ext uri="{FF2B5EF4-FFF2-40B4-BE49-F238E27FC236}">
                    <a16:creationId xmlns:a16="http://schemas.microsoft.com/office/drawing/2014/main" id="{61B1C79C-7DEE-554F-84DA-77C530FB5FAA}"/>
                  </a:ext>
                </a:extLst>
              </p:cNvPr>
              <p:cNvSpPr txBox="1"/>
              <p:nvPr/>
            </p:nvSpPr>
            <p:spPr>
              <a:xfrm>
                <a:off x="3347448" y="5197170"/>
                <a:ext cx="1198146" cy="846386"/>
              </a:xfrm>
              <a:prstGeom prst="rect">
                <a:avLst/>
              </a:prstGeom>
              <a:noFill/>
            </p:spPr>
            <p:txBody>
              <a:bodyPr wrap="square" rtlCol="0">
                <a:spAutoFit/>
              </a:bodyPr>
              <a:lstStyle/>
              <a:p>
                <a:pPr algn="ctr"/>
                <a:r>
                  <a:rPr kumimoji="1" lang="zh-TW" altLang="en-US" sz="1400" b="1" dirty="0">
                    <a:solidFill>
                      <a:schemeClr val="accent5">
                        <a:lumMod val="50000"/>
                      </a:schemeClr>
                    </a:solidFill>
                    <a:latin typeface="Microsoft JhengHei" panose="020B0604030504040204" pitchFamily="34" charset="-120"/>
                    <a:ea typeface="Microsoft JhengHei" panose="020B0604030504040204" pitchFamily="34" charset="-120"/>
                  </a:rPr>
                  <a:t>與我們分享</a:t>
                </a:r>
                <a:endParaRPr kumimoji="1" lang="en-US" altLang="zh-TW" sz="1400" b="1" dirty="0">
                  <a:solidFill>
                    <a:schemeClr val="accent5">
                      <a:lumMod val="50000"/>
                    </a:schemeClr>
                  </a:solidFill>
                  <a:latin typeface="Microsoft JhengHei" panose="020B0604030504040204" pitchFamily="34" charset="-120"/>
                  <a:ea typeface="Microsoft JhengHei" panose="020B0604030504040204" pitchFamily="34" charset="-120"/>
                </a:endParaRPr>
              </a:p>
              <a:p>
                <a:pPr algn="ctr"/>
                <a:r>
                  <a:rPr kumimoji="1" lang="zh-TW" altLang="en-US" sz="1400" b="1" dirty="0">
                    <a:solidFill>
                      <a:schemeClr val="accent5">
                        <a:lumMod val="50000"/>
                      </a:schemeClr>
                    </a:solidFill>
                    <a:latin typeface="Microsoft JhengHei" panose="020B0604030504040204" pitchFamily="34" charset="-120"/>
                    <a:ea typeface="Microsoft JhengHei" panose="020B0604030504040204" pitchFamily="34" charset="-120"/>
                  </a:rPr>
                  <a:t>團隊預計的行動作法吧！</a:t>
                </a:r>
                <a:endParaRPr kumimoji="1" lang="en-US" altLang="zh-TW" sz="1400" b="1" dirty="0">
                  <a:solidFill>
                    <a:schemeClr val="accent5">
                      <a:lumMod val="50000"/>
                    </a:schemeClr>
                  </a:solidFill>
                  <a:latin typeface="Microsoft JhengHei" panose="020B0604030504040204" pitchFamily="34" charset="-120"/>
                  <a:ea typeface="Microsoft JhengHei" panose="020B0604030504040204" pitchFamily="34" charset="-120"/>
                </a:endParaRPr>
              </a:p>
              <a:p>
                <a:pPr algn="ctr"/>
                <a:r>
                  <a:rPr kumimoji="1" lang="zh-TW" altLang="en-US" sz="700" b="1" dirty="0">
                    <a:solidFill>
                      <a:schemeClr val="accent5">
                        <a:lumMod val="50000"/>
                      </a:schemeClr>
                    </a:solidFill>
                    <a:latin typeface="Microsoft JhengHei" panose="020B0604030504040204" pitchFamily="34" charset="-120"/>
                    <a:ea typeface="Microsoft JhengHei" panose="020B0604030504040204" pitchFamily="34" charset="-120"/>
                  </a:rPr>
                  <a:t>（版面可自行設計新增）</a:t>
                </a:r>
              </a:p>
            </p:txBody>
          </p:sp>
        </p:grpSp>
        <p:pic>
          <p:nvPicPr>
            <p:cNvPr id="23" name="圖片 22">
              <a:extLst>
                <a:ext uri="{FF2B5EF4-FFF2-40B4-BE49-F238E27FC236}">
                  <a16:creationId xmlns:a16="http://schemas.microsoft.com/office/drawing/2014/main" id="{43180586-09CC-854D-A3CF-3D03CC6F07EA}"/>
                </a:ext>
              </a:extLst>
            </p:cNvPr>
            <p:cNvPicPr>
              <a:picLocks noChangeAspect="1"/>
            </p:cNvPicPr>
            <p:nvPr/>
          </p:nvPicPr>
          <p:blipFill>
            <a:blip r:embed="rId2"/>
            <a:stretch>
              <a:fillRect/>
            </a:stretch>
          </p:blipFill>
          <p:spPr>
            <a:xfrm flipH="1">
              <a:off x="4682971" y="5197170"/>
              <a:ext cx="1835397" cy="1747795"/>
            </a:xfrm>
            <a:prstGeom prst="rect">
              <a:avLst/>
            </a:prstGeom>
          </p:spPr>
        </p:pic>
      </p:grpSp>
      <p:grpSp>
        <p:nvGrpSpPr>
          <p:cNvPr id="41" name="群組 40">
            <a:extLst>
              <a:ext uri="{FF2B5EF4-FFF2-40B4-BE49-F238E27FC236}">
                <a16:creationId xmlns:a16="http://schemas.microsoft.com/office/drawing/2014/main" id="{0F54D593-2B7B-AD41-BD9C-E412CF60DDBE}"/>
              </a:ext>
            </a:extLst>
          </p:cNvPr>
          <p:cNvGrpSpPr/>
          <p:nvPr/>
        </p:nvGrpSpPr>
        <p:grpSpPr>
          <a:xfrm>
            <a:off x="431360" y="4691238"/>
            <a:ext cx="2255826" cy="1691870"/>
            <a:chOff x="431360" y="4691238"/>
            <a:chExt cx="2255826" cy="1691870"/>
          </a:xfrm>
        </p:grpSpPr>
        <p:pic>
          <p:nvPicPr>
            <p:cNvPr id="34" name="圖片 33">
              <a:extLst>
                <a:ext uri="{FF2B5EF4-FFF2-40B4-BE49-F238E27FC236}">
                  <a16:creationId xmlns:a16="http://schemas.microsoft.com/office/drawing/2014/main" id="{BAF372C9-3C05-9E44-A93D-0ACCF2FC7CD2}"/>
                </a:ext>
              </a:extLst>
            </p:cNvPr>
            <p:cNvPicPr>
              <a:picLocks noChangeAspect="1"/>
            </p:cNvPicPr>
            <p:nvPr/>
          </p:nvPicPr>
          <p:blipFill>
            <a:blip r:embed="rId3"/>
            <a:stretch>
              <a:fillRect/>
            </a:stretch>
          </p:blipFill>
          <p:spPr>
            <a:xfrm>
              <a:off x="431360" y="4691238"/>
              <a:ext cx="2255826" cy="1691870"/>
            </a:xfrm>
            <a:prstGeom prst="rect">
              <a:avLst/>
            </a:prstGeom>
          </p:spPr>
        </p:pic>
        <p:sp>
          <p:nvSpPr>
            <p:cNvPr id="37" name="矩形 36">
              <a:extLst>
                <a:ext uri="{FF2B5EF4-FFF2-40B4-BE49-F238E27FC236}">
                  <a16:creationId xmlns:a16="http://schemas.microsoft.com/office/drawing/2014/main" id="{61437619-C79E-E046-AB0B-E10C81A6A203}"/>
                </a:ext>
              </a:extLst>
            </p:cNvPr>
            <p:cNvSpPr/>
            <p:nvPr/>
          </p:nvSpPr>
          <p:spPr>
            <a:xfrm>
              <a:off x="439552" y="4712114"/>
              <a:ext cx="646331" cy="369332"/>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grpSp>
        <p:nvGrpSpPr>
          <p:cNvPr id="40" name="群組 39">
            <a:extLst>
              <a:ext uri="{FF2B5EF4-FFF2-40B4-BE49-F238E27FC236}">
                <a16:creationId xmlns:a16="http://schemas.microsoft.com/office/drawing/2014/main" id="{6279CC0A-A6BB-8447-A46B-C7492DE240A7}"/>
              </a:ext>
            </a:extLst>
          </p:cNvPr>
          <p:cNvGrpSpPr/>
          <p:nvPr/>
        </p:nvGrpSpPr>
        <p:grpSpPr>
          <a:xfrm>
            <a:off x="2995348" y="4691238"/>
            <a:ext cx="2255826" cy="1691870"/>
            <a:chOff x="2995348" y="4691238"/>
            <a:chExt cx="2255826" cy="1691870"/>
          </a:xfrm>
        </p:grpSpPr>
        <p:pic>
          <p:nvPicPr>
            <p:cNvPr id="35" name="圖片 34">
              <a:extLst>
                <a:ext uri="{FF2B5EF4-FFF2-40B4-BE49-F238E27FC236}">
                  <a16:creationId xmlns:a16="http://schemas.microsoft.com/office/drawing/2014/main" id="{35682597-7501-CE43-81EC-56B780F3BBF3}"/>
                </a:ext>
              </a:extLst>
            </p:cNvPr>
            <p:cNvPicPr>
              <a:picLocks noChangeAspect="1"/>
            </p:cNvPicPr>
            <p:nvPr/>
          </p:nvPicPr>
          <p:blipFill>
            <a:blip r:embed="rId4"/>
            <a:stretch>
              <a:fillRect/>
            </a:stretch>
          </p:blipFill>
          <p:spPr>
            <a:xfrm>
              <a:off x="2995348" y="4691238"/>
              <a:ext cx="2255826" cy="1691870"/>
            </a:xfrm>
            <a:prstGeom prst="rect">
              <a:avLst/>
            </a:prstGeom>
          </p:spPr>
        </p:pic>
        <p:sp>
          <p:nvSpPr>
            <p:cNvPr id="38" name="矩形 37">
              <a:extLst>
                <a:ext uri="{FF2B5EF4-FFF2-40B4-BE49-F238E27FC236}">
                  <a16:creationId xmlns:a16="http://schemas.microsoft.com/office/drawing/2014/main" id="{F640F324-F87A-7847-80F1-A24300F388B7}"/>
                </a:ext>
              </a:extLst>
            </p:cNvPr>
            <p:cNvSpPr/>
            <p:nvPr/>
          </p:nvSpPr>
          <p:spPr>
            <a:xfrm>
              <a:off x="2998646" y="4715609"/>
              <a:ext cx="646331" cy="369332"/>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sp>
        <p:nvSpPr>
          <p:cNvPr id="39" name="矩形 38">
            <a:extLst>
              <a:ext uri="{FF2B5EF4-FFF2-40B4-BE49-F238E27FC236}">
                <a16:creationId xmlns:a16="http://schemas.microsoft.com/office/drawing/2014/main" id="{4A7107C6-E9F2-4648-A82C-3AF1C429F3D6}"/>
              </a:ext>
            </a:extLst>
          </p:cNvPr>
          <p:cNvSpPr/>
          <p:nvPr/>
        </p:nvSpPr>
        <p:spPr>
          <a:xfrm>
            <a:off x="7266368" y="1849792"/>
            <a:ext cx="4382592" cy="2862322"/>
          </a:xfrm>
          <a:prstGeom prst="rect">
            <a:avLst/>
          </a:prstGeom>
        </p:spPr>
        <p:txBody>
          <a:bodyPr wrap="squar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en-US" altLang="zh-CN" b="1" dirty="0">
              <a:solidFill>
                <a:srgbClr val="FFC000"/>
              </a:solidFill>
              <a:latin typeface="Microsoft JhengHei" panose="020B0604030504040204" pitchFamily="34" charset="-120"/>
              <a:ea typeface="Microsoft JhengHei" panose="020B0604030504040204" pitchFamily="34" charset="-120"/>
            </a:endParaRPr>
          </a:p>
          <a:p>
            <a:endParaRPr lang="en" altLang="zh-TW" b="1" dirty="0">
              <a:solidFill>
                <a:srgbClr val="FFC000"/>
              </a:solidFill>
              <a:latin typeface="Microsoft JhengHei" panose="020B0604030504040204" pitchFamily="34" charset="-120"/>
              <a:ea typeface="Microsoft JhengHei" panose="020B0604030504040204" pitchFamily="34" charset="-120"/>
            </a:endParaRPr>
          </a:p>
          <a:p>
            <a:r>
              <a:rPr lang="en" altLang="zh-TW" b="1" dirty="0">
                <a:solidFill>
                  <a:srgbClr val="FFC000"/>
                </a:solidFill>
                <a:latin typeface="Microsoft JhengHei" panose="020B0604030504040204" pitchFamily="34" charset="-120"/>
                <a:ea typeface="Microsoft JhengHei" panose="020B0604030504040204" pitchFamily="34" charset="-120"/>
              </a:rPr>
              <a:t>1.Eastern State Penitentiary </a:t>
            </a:r>
            <a:r>
              <a:rPr lang="zh-TW" altLang="en-US" b="1" dirty="0">
                <a:solidFill>
                  <a:srgbClr val="FFC000"/>
                </a:solidFill>
                <a:latin typeface="Microsoft JhengHei" panose="020B0604030504040204" pitchFamily="34" charset="-120"/>
                <a:ea typeface="Microsoft JhengHei" panose="020B0604030504040204" pitchFamily="34" charset="-120"/>
              </a:rPr>
              <a:t>曾經是世界上最著名、最昂貴的監獄是一座現代化的廢墟和博物館，詮釋了美國刑事司法改革的遺產：</a:t>
            </a:r>
            <a:r>
              <a:rPr lang="en" altLang="zh-TW" b="1" dirty="0">
                <a:solidFill>
                  <a:srgbClr val="FFC000"/>
                </a:solidFill>
                <a:latin typeface="Microsoft JhengHei" panose="020B0604030504040204" pitchFamily="34" charset="-120"/>
                <a:ea typeface="Microsoft JhengHei" panose="020B0604030504040204" pitchFamily="34" charset="-120"/>
                <a:hlinkClick r:id="rId5"/>
              </a:rPr>
              <a:t>https://reurl.cc/2WloMa</a:t>
            </a:r>
            <a:endParaRPr lang="en" altLang="zh-TW" b="1" dirty="0">
              <a:solidFill>
                <a:srgbClr val="FFC000"/>
              </a:solidFill>
              <a:latin typeface="Microsoft JhengHei" panose="020B0604030504040204" pitchFamily="34" charset="-120"/>
              <a:ea typeface="Microsoft JhengHei" panose="020B0604030504040204" pitchFamily="34" charset="-120"/>
            </a:endParaRPr>
          </a:p>
          <a:p>
            <a:endParaRPr lang="en" altLang="zh-TW" b="1" dirty="0">
              <a:solidFill>
                <a:srgbClr val="FFC000"/>
              </a:solidFill>
              <a:latin typeface="Microsoft JhengHei" panose="020B0604030504040204" pitchFamily="34" charset="-120"/>
              <a:ea typeface="Microsoft JhengHei" panose="020B0604030504040204" pitchFamily="34" charset="-120"/>
            </a:endParaRPr>
          </a:p>
          <a:p>
            <a:r>
              <a:rPr lang="en" altLang="zh-TW" b="1" dirty="0">
                <a:solidFill>
                  <a:srgbClr val="FFC000"/>
                </a:solidFill>
                <a:latin typeface="Microsoft JhengHei" panose="020B0604030504040204" pitchFamily="34" charset="-120"/>
                <a:ea typeface="Microsoft JhengHei" panose="020B0604030504040204" pitchFamily="34" charset="-120"/>
              </a:rPr>
              <a:t>2.</a:t>
            </a:r>
            <a:r>
              <a:rPr lang="zh-CN" altLang="en-US" b="1" dirty="0">
                <a:solidFill>
                  <a:srgbClr val="FFC000"/>
                </a:solidFill>
                <a:latin typeface="Microsoft JhengHei" panose="020B0604030504040204" pitchFamily="34" charset="-120"/>
                <a:ea typeface="Microsoft JhengHei" panose="020B0604030504040204" pitchFamily="34" charset="-120"/>
              </a:rPr>
              <a:t>舊墨爾本監獄遊程：</a:t>
            </a:r>
            <a:r>
              <a:rPr lang="en" altLang="zh-TW" u="sng" dirty="0">
                <a:latin typeface="Microsoft JhengHei" panose="020B0604030504040204" pitchFamily="34" charset="-120"/>
                <a:ea typeface="Microsoft JhengHei" panose="020B0604030504040204" pitchFamily="34" charset="-120"/>
                <a:hlinkClick r:id="rId6"/>
              </a:rPr>
              <a:t>https://www.oldmelbournegaol.com.au/whats-on/</a:t>
            </a:r>
            <a:endParaRPr lang="en" altLang="zh-TW" b="1" dirty="0">
              <a:solidFill>
                <a:srgbClr val="FFC0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72497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C1E95504-80B2-234E-A8F0-31F1C69A400B}"/>
              </a:ext>
            </a:extLst>
          </p:cNvPr>
          <p:cNvGrpSpPr/>
          <p:nvPr/>
        </p:nvGrpSpPr>
        <p:grpSpPr>
          <a:xfrm>
            <a:off x="1645749" y="2679636"/>
            <a:ext cx="4592974" cy="3507705"/>
            <a:chOff x="6810856" y="2956727"/>
            <a:chExt cx="4592974" cy="3507705"/>
          </a:xfrm>
        </p:grpSpPr>
        <p:grpSp>
          <p:nvGrpSpPr>
            <p:cNvPr id="4" name="群組 3">
              <a:extLst>
                <a:ext uri="{FF2B5EF4-FFF2-40B4-BE49-F238E27FC236}">
                  <a16:creationId xmlns:a16="http://schemas.microsoft.com/office/drawing/2014/main" id="{F92A7AA8-AB75-3040-941A-3E28D33C7C80}"/>
                </a:ext>
              </a:extLst>
            </p:cNvPr>
            <p:cNvGrpSpPr/>
            <p:nvPr/>
          </p:nvGrpSpPr>
          <p:grpSpPr>
            <a:xfrm>
              <a:off x="6810856" y="2956727"/>
              <a:ext cx="4592974" cy="3507705"/>
              <a:chOff x="3847299" y="4905040"/>
              <a:chExt cx="2671069" cy="2039925"/>
            </a:xfrm>
          </p:grpSpPr>
          <p:sp>
            <p:nvSpPr>
              <p:cNvPr id="6" name="水滴形 5">
                <a:extLst>
                  <a:ext uri="{FF2B5EF4-FFF2-40B4-BE49-F238E27FC236}">
                    <a16:creationId xmlns:a16="http://schemas.microsoft.com/office/drawing/2014/main" id="{05A7E66E-41FA-BF41-BD73-E594DBF7186A}"/>
                  </a:ext>
                </a:extLst>
              </p:cNvPr>
              <p:cNvSpPr/>
              <p:nvPr/>
            </p:nvSpPr>
            <p:spPr>
              <a:xfrm rot="8680288" flipH="1">
                <a:off x="3847299" y="4905040"/>
                <a:ext cx="1157451" cy="1222644"/>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pic>
            <p:nvPicPr>
              <p:cNvPr id="7" name="圖片 6">
                <a:extLst>
                  <a:ext uri="{FF2B5EF4-FFF2-40B4-BE49-F238E27FC236}">
                    <a16:creationId xmlns:a16="http://schemas.microsoft.com/office/drawing/2014/main" id="{1064F5BE-454C-C34B-975D-B360A60DC16C}"/>
                  </a:ext>
                </a:extLst>
              </p:cNvPr>
              <p:cNvPicPr>
                <a:picLocks noChangeAspect="1"/>
              </p:cNvPicPr>
              <p:nvPr/>
            </p:nvPicPr>
            <p:blipFill>
              <a:blip r:embed="rId2"/>
              <a:stretch>
                <a:fillRect/>
              </a:stretch>
            </p:blipFill>
            <p:spPr>
              <a:xfrm flipH="1">
                <a:off x="4682971" y="5197170"/>
                <a:ext cx="1835397" cy="1747795"/>
              </a:xfrm>
              <a:prstGeom prst="rect">
                <a:avLst/>
              </a:prstGeom>
            </p:spPr>
          </p:pic>
        </p:grpSp>
        <p:sp>
          <p:nvSpPr>
            <p:cNvPr id="5" name="文字方塊 4">
              <a:extLst>
                <a:ext uri="{FF2B5EF4-FFF2-40B4-BE49-F238E27FC236}">
                  <a16:creationId xmlns:a16="http://schemas.microsoft.com/office/drawing/2014/main" id="{00BC1965-0228-154B-B891-12BBCAF762F7}"/>
                </a:ext>
              </a:extLst>
            </p:cNvPr>
            <p:cNvSpPr txBox="1"/>
            <p:nvPr/>
          </p:nvSpPr>
          <p:spPr>
            <a:xfrm>
              <a:off x="6895395" y="3507774"/>
              <a:ext cx="1814199" cy="1000274"/>
            </a:xfrm>
            <a:prstGeom prst="rect">
              <a:avLst/>
            </a:prstGeom>
            <a:noFill/>
          </p:spPr>
          <p:txBody>
            <a:bodyPr wrap="square" rtlCol="0">
              <a:spAutoFit/>
            </a:bodyPr>
            <a:lstStyle/>
            <a:p>
              <a:pPr algn="ctr"/>
              <a:r>
                <a:rPr kumimoji="1" lang="zh-TW" altLang="en-US" sz="1600" b="1" dirty="0">
                  <a:solidFill>
                    <a:schemeClr val="accent5">
                      <a:lumMod val="50000"/>
                    </a:schemeClr>
                  </a:solidFill>
                  <a:latin typeface="Microsoft JhengHei" panose="020B0604030504040204" pitchFamily="34" charset="-120"/>
                  <a:ea typeface="Microsoft JhengHei" panose="020B0604030504040204" pitchFamily="34" charset="-120"/>
                </a:rPr>
                <a:t>除了上述，還有什麼要補充的嗎？都可以告訴我們呦！</a:t>
              </a:r>
              <a:endParaRPr kumimoji="1" lang="en-US" altLang="zh-TW" sz="1600" b="1" dirty="0">
                <a:solidFill>
                  <a:schemeClr val="accent5">
                    <a:lumMod val="50000"/>
                  </a:schemeClr>
                </a:solidFill>
                <a:latin typeface="Microsoft JhengHei" panose="020B0604030504040204" pitchFamily="34" charset="-120"/>
                <a:ea typeface="Microsoft JhengHei" panose="020B0604030504040204" pitchFamily="34" charset="-120"/>
              </a:endParaRPr>
            </a:p>
            <a:p>
              <a:pPr algn="ctr"/>
              <a:r>
                <a:rPr kumimoji="1" lang="zh-TW" altLang="en-US" sz="1050" b="1" dirty="0">
                  <a:solidFill>
                    <a:schemeClr val="accent5">
                      <a:lumMod val="50000"/>
                    </a:schemeClr>
                  </a:solidFill>
                  <a:latin typeface="Microsoft JhengHei" panose="020B0604030504040204" pitchFamily="34" charset="-120"/>
                  <a:ea typeface="Microsoft JhengHei" panose="020B0604030504040204" pitchFamily="34" charset="-120"/>
                </a:rPr>
                <a:t>（版面可自行設計新增）</a:t>
              </a:r>
            </a:p>
          </p:txBody>
        </p:sp>
      </p:grpSp>
      <p:sp>
        <p:nvSpPr>
          <p:cNvPr id="8" name="投影片編號版面配置區 1">
            <a:extLst>
              <a:ext uri="{FF2B5EF4-FFF2-40B4-BE49-F238E27FC236}">
                <a16:creationId xmlns:a16="http://schemas.microsoft.com/office/drawing/2014/main" id="{18A7E8BD-635D-F641-A437-AF62F25F20AF}"/>
              </a:ext>
            </a:extLst>
          </p:cNvPr>
          <p:cNvSpPr>
            <a:spLocks noGrp="1"/>
          </p:cNvSpPr>
          <p:nvPr>
            <p:ph type="sldNum" sz="quarter" idx="4294967295"/>
          </p:nvPr>
        </p:nvSpPr>
        <p:spPr>
          <a:xfrm>
            <a:off x="11693168" y="6406658"/>
            <a:ext cx="449023" cy="365125"/>
          </a:xfrm>
        </p:spPr>
        <p:txBody>
          <a:body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10</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grpSp>
        <p:nvGrpSpPr>
          <p:cNvPr id="12" name="群組 11">
            <a:extLst>
              <a:ext uri="{FF2B5EF4-FFF2-40B4-BE49-F238E27FC236}">
                <a16:creationId xmlns:a16="http://schemas.microsoft.com/office/drawing/2014/main" id="{152D0AC7-21F9-6F42-A98A-5FF984F71861}"/>
              </a:ext>
            </a:extLst>
          </p:cNvPr>
          <p:cNvGrpSpPr/>
          <p:nvPr/>
        </p:nvGrpSpPr>
        <p:grpSpPr>
          <a:xfrm>
            <a:off x="5067902" y="1497462"/>
            <a:ext cx="6911912" cy="4480753"/>
            <a:chOff x="5026338" y="1400481"/>
            <a:chExt cx="6911912" cy="4480753"/>
          </a:xfrm>
        </p:grpSpPr>
        <p:sp>
          <p:nvSpPr>
            <p:cNvPr id="9" name="水滴形 8">
              <a:extLst>
                <a:ext uri="{FF2B5EF4-FFF2-40B4-BE49-F238E27FC236}">
                  <a16:creationId xmlns:a16="http://schemas.microsoft.com/office/drawing/2014/main" id="{9B8FF3A6-6E60-984E-9BF7-F5EDD133AC74}"/>
                </a:ext>
              </a:extLst>
            </p:cNvPr>
            <p:cNvSpPr/>
            <p:nvPr/>
          </p:nvSpPr>
          <p:spPr>
            <a:xfrm rot="17916952" flipH="1">
              <a:off x="8190559" y="1247087"/>
              <a:ext cx="3594297" cy="3901085"/>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400">
                <a:latin typeface="Microsoft JhengHei" panose="020B0604030504040204" pitchFamily="34" charset="-120"/>
                <a:ea typeface="Microsoft JhengHei" panose="020B0604030504040204" pitchFamily="34" charset="-120"/>
              </a:endParaRPr>
            </a:p>
          </p:txBody>
        </p:sp>
        <p:pic>
          <p:nvPicPr>
            <p:cNvPr id="10" name="圖片 9">
              <a:extLst>
                <a:ext uri="{FF2B5EF4-FFF2-40B4-BE49-F238E27FC236}">
                  <a16:creationId xmlns:a16="http://schemas.microsoft.com/office/drawing/2014/main" id="{D2574184-0911-6E49-BB82-F6EF0095F28A}"/>
                </a:ext>
              </a:extLst>
            </p:cNvPr>
            <p:cNvPicPr>
              <a:picLocks noChangeAspect="1"/>
            </p:cNvPicPr>
            <p:nvPr/>
          </p:nvPicPr>
          <p:blipFill>
            <a:blip r:embed="rId3"/>
            <a:stretch>
              <a:fillRect/>
            </a:stretch>
          </p:blipFill>
          <p:spPr>
            <a:xfrm>
              <a:off x="5026338" y="3197630"/>
              <a:ext cx="2683604" cy="2683604"/>
            </a:xfrm>
            <a:prstGeom prst="rect">
              <a:avLst/>
            </a:prstGeom>
          </p:spPr>
        </p:pic>
      </p:grpSp>
      <p:sp>
        <p:nvSpPr>
          <p:cNvPr id="11" name="文字方塊 10">
            <a:extLst>
              <a:ext uri="{FF2B5EF4-FFF2-40B4-BE49-F238E27FC236}">
                <a16:creationId xmlns:a16="http://schemas.microsoft.com/office/drawing/2014/main" id="{1254EFC3-D077-5349-BD3E-170E1B2C832A}"/>
              </a:ext>
            </a:extLst>
          </p:cNvPr>
          <p:cNvSpPr txBox="1"/>
          <p:nvPr/>
        </p:nvSpPr>
        <p:spPr>
          <a:xfrm>
            <a:off x="7556068" y="3085485"/>
            <a:ext cx="4558566" cy="1077218"/>
          </a:xfrm>
          <a:prstGeom prst="rect">
            <a:avLst/>
          </a:prstGeom>
          <a:noFill/>
        </p:spPr>
        <p:txBody>
          <a:bodyPr wrap="square" rtlCol="0">
            <a:spAutoFit/>
          </a:bodyPr>
          <a:lstStyle/>
          <a:p>
            <a:pPr algn="ctr"/>
            <a:r>
              <a:rPr kumimoji="1" lang="zh-TW" altLang="en-US" sz="3200" b="1" dirty="0">
                <a:solidFill>
                  <a:srgbClr val="C00000"/>
                </a:solidFill>
                <a:latin typeface="Microsoft JhengHei" panose="020B0604030504040204" pitchFamily="34" charset="-120"/>
                <a:ea typeface="Microsoft JhengHei" panose="020B0604030504040204" pitchFamily="34" charset="-120"/>
              </a:rPr>
              <a:t>把握最後的加分機會！</a:t>
            </a:r>
            <a:endParaRPr kumimoji="1" lang="en-US" altLang="zh-TW" sz="3200" b="1" dirty="0">
              <a:solidFill>
                <a:srgbClr val="C00000"/>
              </a:solidFill>
              <a:latin typeface="Microsoft JhengHei" panose="020B0604030504040204" pitchFamily="34" charset="-120"/>
              <a:ea typeface="Microsoft JhengHei" panose="020B0604030504040204" pitchFamily="34" charset="-120"/>
            </a:endParaRPr>
          </a:p>
          <a:p>
            <a:pPr algn="ctr"/>
            <a:r>
              <a:rPr kumimoji="1" lang="zh-CN" altLang="en-US" sz="3200" b="1" dirty="0">
                <a:solidFill>
                  <a:srgbClr val="C00000"/>
                </a:solidFill>
                <a:latin typeface="Microsoft JhengHei" panose="020B0604030504040204" pitchFamily="34" charset="-120"/>
                <a:ea typeface="Microsoft JhengHei" panose="020B0604030504040204" pitchFamily="34" charset="-120"/>
              </a:rPr>
              <a:t>告訴我選擇你的理由！</a:t>
            </a:r>
            <a:endParaRPr kumimoji="1" lang="en-US" altLang="zh-TW" sz="3200" b="1" dirty="0">
              <a:solidFill>
                <a:srgbClr val="C00000"/>
              </a:solidFill>
              <a:latin typeface="Microsoft JhengHei" panose="020B0604030504040204" pitchFamily="34" charset="-120"/>
              <a:ea typeface="Microsoft JhengHei" panose="020B0604030504040204" pitchFamily="34" charset="-120"/>
            </a:endParaRPr>
          </a:p>
        </p:txBody>
      </p:sp>
      <p:sp>
        <p:nvSpPr>
          <p:cNvPr id="13" name="文字方塊 12">
            <a:extLst>
              <a:ext uri="{FF2B5EF4-FFF2-40B4-BE49-F238E27FC236}">
                <a16:creationId xmlns:a16="http://schemas.microsoft.com/office/drawing/2014/main" id="{D3221689-0FD9-DE4E-9D1B-EA4C04813A95}"/>
              </a:ext>
            </a:extLst>
          </p:cNvPr>
          <p:cNvSpPr txBox="1"/>
          <p:nvPr/>
        </p:nvSpPr>
        <p:spPr>
          <a:xfrm rot="21251248">
            <a:off x="8564185" y="2192862"/>
            <a:ext cx="2416679" cy="584775"/>
          </a:xfrm>
          <a:prstGeom prst="rect">
            <a:avLst/>
          </a:prstGeom>
          <a:noFill/>
        </p:spPr>
        <p:txBody>
          <a:bodyPr wrap="square" rtlCol="0">
            <a:spAutoFit/>
          </a:bodyPr>
          <a:lstStyle/>
          <a:p>
            <a:pPr algn="r"/>
            <a:r>
              <a:rPr kumimoji="1" lang="zh-TW" altLang="en-US" sz="3200" b="1" dirty="0">
                <a:ln w="6600">
                  <a:solidFill>
                    <a:schemeClr val="accent2"/>
                  </a:solidFill>
                  <a:prstDash val="solid"/>
                </a:ln>
                <a:solidFill>
                  <a:srgbClr val="FFFFFF"/>
                </a:solidFill>
                <a:effectLst>
                  <a:outerShdw dist="38100" dir="2700000" algn="tl" rotWithShape="0">
                    <a:schemeClr val="accent2"/>
                  </a:outerShdw>
                </a:effectLst>
                <a:latin typeface="Microsoft JhengHei" panose="020B0604030504040204" pitchFamily="34" charset="-120"/>
                <a:ea typeface="Microsoft JhengHei" panose="020B0604030504040204" pitchFamily="34" charset="-120"/>
              </a:rPr>
              <a:t>選我！選我！</a:t>
            </a:r>
            <a:endParaRPr kumimoji="1" lang="en-US" altLang="zh-TW" sz="3200" b="1" dirty="0">
              <a:ln w="6600">
                <a:solidFill>
                  <a:schemeClr val="accent2"/>
                </a:solidFill>
                <a:prstDash val="solid"/>
              </a:ln>
              <a:solidFill>
                <a:srgbClr val="FFFFFF"/>
              </a:solidFill>
              <a:effectLst>
                <a:outerShdw dist="38100" dir="2700000" algn="tl" rotWithShape="0">
                  <a:schemeClr val="accent2"/>
                </a:outerShdw>
              </a:effectLst>
              <a:latin typeface="Microsoft JhengHei" panose="020B0604030504040204" pitchFamily="34" charset="-120"/>
              <a:ea typeface="Microsoft JhengHei" panose="020B0604030504040204" pitchFamily="34" charset="-120"/>
            </a:endParaRPr>
          </a:p>
        </p:txBody>
      </p:sp>
      <p:sp>
        <p:nvSpPr>
          <p:cNvPr id="2" name="矩形 1">
            <a:extLst>
              <a:ext uri="{FF2B5EF4-FFF2-40B4-BE49-F238E27FC236}">
                <a16:creationId xmlns:a16="http://schemas.microsoft.com/office/drawing/2014/main" id="{F913A78F-DD11-DB43-8045-0B4CA5EAA3A0}"/>
              </a:ext>
            </a:extLst>
          </p:cNvPr>
          <p:cNvSpPr/>
          <p:nvPr/>
        </p:nvSpPr>
        <p:spPr>
          <a:xfrm>
            <a:off x="1313948" y="354686"/>
            <a:ext cx="2646878" cy="584775"/>
          </a:xfrm>
          <a:prstGeom prst="rect">
            <a:avLst/>
          </a:prstGeom>
        </p:spPr>
        <p:txBody>
          <a:bodyPr wrap="none">
            <a:spAutoFit/>
          </a:bodyPr>
          <a:lstStyle/>
          <a:p>
            <a:r>
              <a:rPr lang="zh-TW" altLang="en-US" sz="3200" b="1" dirty="0">
                <a:solidFill>
                  <a:schemeClr val="bg1"/>
                </a:solidFill>
                <a:latin typeface="Microsoft JhengHei" panose="020B0604030504040204" pitchFamily="34" charset="-120"/>
                <a:ea typeface="Microsoft JhengHei" panose="020B0604030504040204" pitchFamily="34" charset="-120"/>
              </a:rPr>
              <a:t>這裡是加分題</a:t>
            </a:r>
          </a:p>
        </p:txBody>
      </p:sp>
    </p:spTree>
    <p:extLst>
      <p:ext uri="{BB962C8B-B14F-4D97-AF65-F5344CB8AC3E}">
        <p14:creationId xmlns:p14="http://schemas.microsoft.com/office/powerpoint/2010/main" val="239823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53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652BFFE-4B91-5240-8C29-70D92F34F96C}"/>
              </a:ext>
            </a:extLst>
          </p:cNvPr>
          <p:cNvSpPr txBox="1"/>
          <p:nvPr/>
        </p:nvSpPr>
        <p:spPr>
          <a:xfrm>
            <a:off x="826233" y="2149746"/>
            <a:ext cx="800219"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a:t>
            </a:r>
          </a:p>
        </p:txBody>
      </p:sp>
      <p:sp>
        <p:nvSpPr>
          <p:cNvPr id="5" name="文字方塊 4">
            <a:extLst>
              <a:ext uri="{FF2B5EF4-FFF2-40B4-BE49-F238E27FC236}">
                <a16:creationId xmlns:a16="http://schemas.microsoft.com/office/drawing/2014/main" id="{905C22FB-03E2-E84A-907C-2573972A4109}"/>
              </a:ext>
            </a:extLst>
          </p:cNvPr>
          <p:cNvSpPr txBox="1"/>
          <p:nvPr/>
        </p:nvSpPr>
        <p:spPr>
          <a:xfrm>
            <a:off x="1505567" y="3087606"/>
            <a:ext cx="184731" cy="369332"/>
          </a:xfrm>
          <a:prstGeom prst="rect">
            <a:avLst/>
          </a:prstGeom>
          <a:noFill/>
        </p:spPr>
        <p:txBody>
          <a:bodyPr wrap="none" rtlCol="0">
            <a:spAutoFit/>
          </a:bodyPr>
          <a:lstStyle/>
          <a:p>
            <a:endParaRPr kumimoji="1" lang="zh-TW" altLang="en-US" b="1" dirty="0">
              <a:solidFill>
                <a:srgbClr val="C00000"/>
              </a:solidFill>
              <a:latin typeface="Microsoft JhengHei" panose="020B0604030504040204" pitchFamily="34" charset="-120"/>
              <a:ea typeface="Microsoft JhengHei" panose="020B0604030504040204" pitchFamily="34" charset="-120"/>
            </a:endParaRPr>
          </a:p>
        </p:txBody>
      </p:sp>
      <p:sp>
        <p:nvSpPr>
          <p:cNvPr id="8" name="文字方塊 7">
            <a:extLst>
              <a:ext uri="{FF2B5EF4-FFF2-40B4-BE49-F238E27FC236}">
                <a16:creationId xmlns:a16="http://schemas.microsoft.com/office/drawing/2014/main" id="{6816E4CB-45D0-A742-AECD-A701BCEA3491}"/>
              </a:ext>
            </a:extLst>
          </p:cNvPr>
          <p:cNvSpPr txBox="1"/>
          <p:nvPr/>
        </p:nvSpPr>
        <p:spPr>
          <a:xfrm>
            <a:off x="1430577" y="2629186"/>
            <a:ext cx="800219"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a:t>
            </a:r>
          </a:p>
        </p:txBody>
      </p:sp>
      <p:sp>
        <p:nvSpPr>
          <p:cNvPr id="9" name="文字方塊 8">
            <a:extLst>
              <a:ext uri="{FF2B5EF4-FFF2-40B4-BE49-F238E27FC236}">
                <a16:creationId xmlns:a16="http://schemas.microsoft.com/office/drawing/2014/main" id="{AB2CECDE-6D1A-E64D-A867-BBC0B19D0F2A}"/>
              </a:ext>
            </a:extLst>
          </p:cNvPr>
          <p:cNvSpPr txBox="1"/>
          <p:nvPr/>
        </p:nvSpPr>
        <p:spPr>
          <a:xfrm>
            <a:off x="1430576" y="3118384"/>
            <a:ext cx="800219"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a:t>
            </a:r>
          </a:p>
        </p:txBody>
      </p:sp>
      <p:sp>
        <p:nvSpPr>
          <p:cNvPr id="11" name="文字方塊 10">
            <a:extLst>
              <a:ext uri="{FF2B5EF4-FFF2-40B4-BE49-F238E27FC236}">
                <a16:creationId xmlns:a16="http://schemas.microsoft.com/office/drawing/2014/main" id="{0E08C632-837E-2648-97FF-FFD9200370A5}"/>
              </a:ext>
            </a:extLst>
          </p:cNvPr>
          <p:cNvSpPr txBox="1"/>
          <p:nvPr/>
        </p:nvSpPr>
        <p:spPr>
          <a:xfrm>
            <a:off x="1197822" y="3607582"/>
            <a:ext cx="2441694"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ＯＯＯＯ</a:t>
            </a:r>
            <a:r>
              <a:rPr kumimoji="1" lang="en-US" altLang="zh-TW" sz="1600" b="1" dirty="0">
                <a:solidFill>
                  <a:srgbClr val="C00000"/>
                </a:solidFill>
                <a:latin typeface="Microsoft JhengHei" panose="020B0604030504040204" pitchFamily="34" charset="-120"/>
                <a:ea typeface="Microsoft JhengHei" panose="020B0604030504040204" pitchFamily="34" charset="-120"/>
              </a:rPr>
              <a:t>-</a:t>
            </a:r>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a:t>
            </a:r>
            <a:r>
              <a:rPr kumimoji="1" lang="en-US" altLang="zh-TW" sz="1600" b="1" dirty="0">
                <a:solidFill>
                  <a:srgbClr val="C00000"/>
                </a:solidFill>
                <a:latin typeface="Microsoft JhengHei" panose="020B0604030504040204" pitchFamily="34" charset="-120"/>
                <a:ea typeface="Microsoft JhengHei" panose="020B0604030504040204" pitchFamily="34" charset="-120"/>
              </a:rPr>
              <a:t>-</a:t>
            </a:r>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a:t>
            </a:r>
          </a:p>
        </p:txBody>
      </p:sp>
      <p:sp>
        <p:nvSpPr>
          <p:cNvPr id="12" name="文字方塊 11">
            <a:extLst>
              <a:ext uri="{FF2B5EF4-FFF2-40B4-BE49-F238E27FC236}">
                <a16:creationId xmlns:a16="http://schemas.microsoft.com/office/drawing/2014/main" id="{9DCB4D19-F198-7340-82BC-D5619B7D9AC3}"/>
              </a:ext>
            </a:extLst>
          </p:cNvPr>
          <p:cNvSpPr txBox="1"/>
          <p:nvPr/>
        </p:nvSpPr>
        <p:spPr>
          <a:xfrm>
            <a:off x="826233" y="4087022"/>
            <a:ext cx="1415772"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ＯＯＯＯ大學</a:t>
            </a:r>
          </a:p>
        </p:txBody>
      </p:sp>
      <p:sp>
        <p:nvSpPr>
          <p:cNvPr id="13" name="文字方塊 12">
            <a:extLst>
              <a:ext uri="{FF2B5EF4-FFF2-40B4-BE49-F238E27FC236}">
                <a16:creationId xmlns:a16="http://schemas.microsoft.com/office/drawing/2014/main" id="{B3B0E9DA-561E-E248-B9D6-94FDC5AB7B17}"/>
              </a:ext>
            </a:extLst>
          </p:cNvPr>
          <p:cNvSpPr txBox="1"/>
          <p:nvPr/>
        </p:nvSpPr>
        <p:spPr>
          <a:xfrm>
            <a:off x="1358889" y="4585978"/>
            <a:ext cx="1928733"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ＯＯＯＯ系</a:t>
            </a:r>
            <a:r>
              <a:rPr kumimoji="1" lang="en-US" altLang="zh-TW" sz="1600" b="1" dirty="0">
                <a:solidFill>
                  <a:srgbClr val="C00000"/>
                </a:solidFill>
                <a:latin typeface="Microsoft JhengHei" panose="020B0604030504040204" pitchFamily="34" charset="-120"/>
                <a:ea typeface="Microsoft JhengHei" panose="020B0604030504040204" pitchFamily="34" charset="-120"/>
              </a:rPr>
              <a:t>/</a:t>
            </a:r>
            <a:r>
              <a:rPr kumimoji="1" lang="zh-TW" altLang="en-US" sz="1600" b="1" dirty="0">
                <a:solidFill>
                  <a:srgbClr val="C00000"/>
                </a:solidFill>
                <a:latin typeface="Microsoft JhengHei" panose="020B0604030504040204" pitchFamily="34" charset="-120"/>
                <a:ea typeface="Microsoft JhengHei" panose="020B0604030504040204" pitchFamily="34" charset="-120"/>
              </a:rPr>
              <a:t>Ｏ年級</a:t>
            </a:r>
            <a:endParaRPr kumimoji="1" lang="en-US" altLang="zh-TW" sz="1600" b="1" dirty="0">
              <a:solidFill>
                <a:srgbClr val="C00000"/>
              </a:solidFill>
              <a:latin typeface="Microsoft JhengHei" panose="020B0604030504040204" pitchFamily="34" charset="-120"/>
              <a:ea typeface="Microsoft JhengHei" panose="020B0604030504040204" pitchFamily="34" charset="-120"/>
            </a:endParaRPr>
          </a:p>
        </p:txBody>
      </p:sp>
      <p:sp>
        <p:nvSpPr>
          <p:cNvPr id="14" name="文字方塊 13">
            <a:extLst>
              <a:ext uri="{FF2B5EF4-FFF2-40B4-BE49-F238E27FC236}">
                <a16:creationId xmlns:a16="http://schemas.microsoft.com/office/drawing/2014/main" id="{33C27C41-B97F-AD48-9867-D166E6B178D1}"/>
              </a:ext>
            </a:extLst>
          </p:cNvPr>
          <p:cNvSpPr txBox="1"/>
          <p:nvPr/>
        </p:nvSpPr>
        <p:spPr>
          <a:xfrm>
            <a:off x="1226342" y="5055660"/>
            <a:ext cx="2031325"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ＯＯＯＯ＠ＯＯＯＯ</a:t>
            </a:r>
          </a:p>
        </p:txBody>
      </p:sp>
      <p:sp>
        <p:nvSpPr>
          <p:cNvPr id="15" name="文字方塊 14">
            <a:extLst>
              <a:ext uri="{FF2B5EF4-FFF2-40B4-BE49-F238E27FC236}">
                <a16:creationId xmlns:a16="http://schemas.microsoft.com/office/drawing/2014/main" id="{092E3065-6662-1243-9BFE-93C0FE395E72}"/>
              </a:ext>
            </a:extLst>
          </p:cNvPr>
          <p:cNvSpPr txBox="1"/>
          <p:nvPr/>
        </p:nvSpPr>
        <p:spPr>
          <a:xfrm>
            <a:off x="1226342" y="5567085"/>
            <a:ext cx="2646878" cy="338554"/>
          </a:xfrm>
          <a:prstGeom prst="rect">
            <a:avLst/>
          </a:prstGeom>
          <a:noFill/>
        </p:spPr>
        <p:txBody>
          <a:bodyPr wrap="none" rtlCol="0">
            <a:spAutoFit/>
          </a:bodyPr>
          <a:lstStyle/>
          <a:p>
            <a:r>
              <a:rPr kumimoji="1" lang="zh-TW" altLang="en-US" sz="1600" b="1" dirty="0">
                <a:solidFill>
                  <a:srgbClr val="C00000"/>
                </a:solidFill>
                <a:latin typeface="Microsoft JhengHei" panose="020B0604030504040204" pitchFamily="34" charset="-120"/>
                <a:ea typeface="Microsoft JhengHei" panose="020B0604030504040204" pitchFamily="34" charset="-120"/>
              </a:rPr>
              <a:t>ＯＯＯＯＯＯＯＯＯＯＯＯ</a:t>
            </a:r>
          </a:p>
        </p:txBody>
      </p:sp>
      <p:sp>
        <p:nvSpPr>
          <p:cNvPr id="18" name="投影片編號版面配置區 11">
            <a:extLst>
              <a:ext uri="{FF2B5EF4-FFF2-40B4-BE49-F238E27FC236}">
                <a16:creationId xmlns:a16="http://schemas.microsoft.com/office/drawing/2014/main" id="{92525AAA-B540-C14C-BFC7-129E42AE967C}"/>
              </a:ext>
            </a:extLst>
          </p:cNvPr>
          <p:cNvSpPr txBox="1">
            <a:spLocks/>
          </p:cNvSpPr>
          <p:nvPr/>
        </p:nvSpPr>
        <p:spPr>
          <a:xfrm>
            <a:off x="11748309" y="6387997"/>
            <a:ext cx="32350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1</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909277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1">
            <a:extLst>
              <a:ext uri="{FF2B5EF4-FFF2-40B4-BE49-F238E27FC236}">
                <a16:creationId xmlns:a16="http://schemas.microsoft.com/office/drawing/2014/main" id="{2AC28D8E-BC46-B04D-9674-D050EAB8D4CF}"/>
              </a:ext>
            </a:extLst>
          </p:cNvPr>
          <p:cNvSpPr txBox="1">
            <a:spLocks/>
          </p:cNvSpPr>
          <p:nvPr/>
        </p:nvSpPr>
        <p:spPr>
          <a:xfrm>
            <a:off x="11748309" y="6387997"/>
            <a:ext cx="32350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E2F7E9-A7D6-B941-9AAF-5D65933F1896}" type="slidenum">
              <a:rPr kumimoji="1" lang="zh-TW" altLang="en-US" b="1" smtClean="0">
                <a:solidFill>
                  <a:schemeClr val="tx1"/>
                </a:solidFill>
                <a:latin typeface="DFYuanMedium-B5" panose="020F0509000000000000" pitchFamily="49" charset="-120"/>
                <a:ea typeface="DFYuanMedium-B5" panose="020F0509000000000000" pitchFamily="49" charset="-120"/>
              </a:rPr>
              <a:pPr algn="ctr"/>
              <a:t>2</a:t>
            </a:fld>
            <a:endParaRPr kumimoji="1" lang="zh-TW" altLang="en-US" b="1" dirty="0">
              <a:solidFill>
                <a:schemeClr val="tx1"/>
              </a:solidFill>
              <a:latin typeface="DFYuanMedium-B5" panose="020F0509000000000000" pitchFamily="49" charset="-120"/>
              <a:ea typeface="DFYuanMedium-B5" panose="020F0509000000000000" pitchFamily="49" charset="-120"/>
            </a:endParaRPr>
          </a:p>
        </p:txBody>
      </p:sp>
    </p:spTree>
    <p:extLst>
      <p:ext uri="{BB962C8B-B14F-4D97-AF65-F5344CB8AC3E}">
        <p14:creationId xmlns:p14="http://schemas.microsoft.com/office/powerpoint/2010/main" val="155638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34B2AAE-3C3D-124A-91A7-531227D3982B}"/>
              </a:ext>
            </a:extLst>
          </p:cNvPr>
          <p:cNvSpPr txBox="1"/>
          <p:nvPr/>
        </p:nvSpPr>
        <p:spPr>
          <a:xfrm>
            <a:off x="1681427" y="1279453"/>
            <a:ext cx="1327589" cy="400110"/>
          </a:xfrm>
          <a:prstGeom prst="rect">
            <a:avLst/>
          </a:prstGeom>
          <a:noFill/>
        </p:spPr>
        <p:txBody>
          <a:bodyPr wrap="square" rtlCol="0">
            <a:spAutoFit/>
          </a:bodyPr>
          <a:lstStyle/>
          <a:p>
            <a:pPr algn="dist"/>
            <a:r>
              <a:rPr kumimoji="1" lang="zh-TW" altLang="en-US" sz="2000" b="1" dirty="0">
                <a:solidFill>
                  <a:srgbClr val="C00000"/>
                </a:solidFill>
                <a:latin typeface="Microsoft JhengHei" panose="020B0604030504040204" pitchFamily="34" charset="-120"/>
                <a:ea typeface="Microsoft JhengHei" panose="020B0604030504040204" pitchFamily="34" charset="-120"/>
              </a:rPr>
              <a:t>黃有事</a:t>
            </a:r>
          </a:p>
        </p:txBody>
      </p:sp>
      <p:sp>
        <p:nvSpPr>
          <p:cNvPr id="3" name="矩形 2">
            <a:extLst>
              <a:ext uri="{FF2B5EF4-FFF2-40B4-BE49-F238E27FC236}">
                <a16:creationId xmlns:a16="http://schemas.microsoft.com/office/drawing/2014/main" id="{E54E1EE0-D596-BF42-A058-9D9726410450}"/>
              </a:ext>
            </a:extLst>
          </p:cNvPr>
          <p:cNvSpPr/>
          <p:nvPr/>
        </p:nvSpPr>
        <p:spPr>
          <a:xfrm>
            <a:off x="924844" y="4674023"/>
            <a:ext cx="2262158" cy="369332"/>
          </a:xfrm>
          <a:prstGeom prst="rect">
            <a:avLst/>
          </a:prstGeom>
        </p:spPr>
        <p:txBody>
          <a:bodyPr wrap="none">
            <a:spAutoFit/>
          </a:bodyPr>
          <a:lstStyle/>
          <a:p>
            <a:r>
              <a:rPr lang="zh-CN" altLang="en-US" dirty="0">
                <a:solidFill>
                  <a:srgbClr val="C00000"/>
                </a:solidFill>
                <a:latin typeface="Microsoft JhengHei" panose="020B0604030504040204" pitchFamily="34" charset="-120"/>
                <a:ea typeface="Microsoft JhengHei" panose="020B0604030504040204" pitchFamily="34" charset="-120"/>
              </a:rPr>
              <a:t>視覺設計、田野調查</a:t>
            </a:r>
            <a:endParaRPr lang="en-US" altLang="zh-TW" dirty="0">
              <a:solidFill>
                <a:srgbClr val="C00000"/>
              </a:solidFill>
              <a:latin typeface="Microsoft JhengHei" panose="020B0604030504040204" pitchFamily="34" charset="-120"/>
              <a:ea typeface="Microsoft JhengHei" panose="020B0604030504040204" pitchFamily="34" charset="-120"/>
            </a:endParaRPr>
          </a:p>
        </p:txBody>
      </p:sp>
      <p:sp>
        <p:nvSpPr>
          <p:cNvPr id="4" name="矩形 3">
            <a:extLst>
              <a:ext uri="{FF2B5EF4-FFF2-40B4-BE49-F238E27FC236}">
                <a16:creationId xmlns:a16="http://schemas.microsoft.com/office/drawing/2014/main" id="{A40ECFA2-CA9A-FE47-902E-9EC74CCAEA8E}"/>
              </a:ext>
            </a:extLst>
          </p:cNvPr>
          <p:cNvSpPr/>
          <p:nvPr/>
        </p:nvSpPr>
        <p:spPr>
          <a:xfrm>
            <a:off x="924844" y="5641395"/>
            <a:ext cx="2031325" cy="646331"/>
          </a:xfrm>
          <a:prstGeom prst="rect">
            <a:avLst/>
          </a:prstGeom>
        </p:spPr>
        <p:txBody>
          <a:bodyPr wrap="none">
            <a:spAutoFit/>
          </a:bodyPr>
          <a:lstStyle/>
          <a:p>
            <a:r>
              <a:rPr lang="zh-TW" altLang="en-US" dirty="0">
                <a:solidFill>
                  <a:srgbClr val="C00000"/>
                </a:solidFill>
                <a:latin typeface="Microsoft JhengHei" panose="020B0604030504040204" pitchFamily="34" charset="-120"/>
                <a:ea typeface="Microsoft JhengHei" panose="020B0604030504040204" pitchFamily="34" charset="-120"/>
              </a:rPr>
              <a:t>熱愛嘉義文史故事</a:t>
            </a:r>
            <a:endParaRPr lang="en-US" altLang="zh-TW" dirty="0">
              <a:solidFill>
                <a:srgbClr val="C00000"/>
              </a:solidFill>
              <a:latin typeface="Microsoft JhengHei" panose="020B0604030504040204" pitchFamily="34" charset="-120"/>
              <a:ea typeface="Microsoft JhengHei" panose="020B0604030504040204" pitchFamily="34" charset="-120"/>
            </a:endParaRPr>
          </a:p>
          <a:p>
            <a:r>
              <a:rPr lang="zh-TW" altLang="en-US" dirty="0">
                <a:solidFill>
                  <a:srgbClr val="C00000"/>
                </a:solidFill>
                <a:latin typeface="Microsoft JhengHei" panose="020B0604030504040204" pitchFamily="34" charset="-120"/>
                <a:ea typeface="Microsoft JhengHei" panose="020B0604030504040204" pitchFamily="34" charset="-120"/>
              </a:rPr>
              <a:t>善於領導統籌</a:t>
            </a:r>
            <a:endParaRPr lang="en-US" altLang="zh-TW" dirty="0">
              <a:solidFill>
                <a:srgbClr val="C00000"/>
              </a:solidFill>
              <a:latin typeface="Microsoft JhengHei" panose="020B0604030504040204" pitchFamily="34" charset="-120"/>
              <a:ea typeface="Microsoft JhengHei" panose="020B0604030504040204" pitchFamily="34" charset="-120"/>
            </a:endParaRPr>
          </a:p>
        </p:txBody>
      </p:sp>
      <p:grpSp>
        <p:nvGrpSpPr>
          <p:cNvPr id="5" name="群組 4">
            <a:extLst>
              <a:ext uri="{FF2B5EF4-FFF2-40B4-BE49-F238E27FC236}">
                <a16:creationId xmlns:a16="http://schemas.microsoft.com/office/drawing/2014/main" id="{F59A23F9-CEE6-5C40-8DD4-6745FAB45B19}"/>
              </a:ext>
            </a:extLst>
          </p:cNvPr>
          <p:cNvGrpSpPr/>
          <p:nvPr/>
        </p:nvGrpSpPr>
        <p:grpSpPr>
          <a:xfrm>
            <a:off x="716162" y="1922671"/>
            <a:ext cx="2544120" cy="2544120"/>
            <a:chOff x="716162" y="1922671"/>
            <a:chExt cx="2544120" cy="2544120"/>
          </a:xfrm>
        </p:grpSpPr>
        <p:pic>
          <p:nvPicPr>
            <p:cNvPr id="6" name="圖片 5">
              <a:extLst>
                <a:ext uri="{FF2B5EF4-FFF2-40B4-BE49-F238E27FC236}">
                  <a16:creationId xmlns:a16="http://schemas.microsoft.com/office/drawing/2014/main" id="{7794CF36-6D0E-904F-A6E2-3C6F4B98E924}"/>
                </a:ext>
              </a:extLst>
            </p:cNvPr>
            <p:cNvPicPr>
              <a:picLocks/>
            </p:cNvPicPr>
            <p:nvPr/>
          </p:nvPicPr>
          <p:blipFill rotWithShape="1">
            <a:blip r:embed="rId2"/>
            <a:srcRect l="25547" t="27468" r="7266" b="30304"/>
            <a:stretch/>
          </p:blipFill>
          <p:spPr>
            <a:xfrm>
              <a:off x="716162" y="1922671"/>
              <a:ext cx="2544120" cy="2544120"/>
            </a:xfrm>
            <a:prstGeom prst="rect">
              <a:avLst/>
            </a:prstGeom>
          </p:spPr>
        </p:pic>
        <p:sp>
          <p:nvSpPr>
            <p:cNvPr id="7" name="矩形 6">
              <a:extLst>
                <a:ext uri="{FF2B5EF4-FFF2-40B4-BE49-F238E27FC236}">
                  <a16:creationId xmlns:a16="http://schemas.microsoft.com/office/drawing/2014/main" id="{1E1E08A3-C375-E645-BBCB-B8FE0BD80323}"/>
                </a:ext>
              </a:extLst>
            </p:cNvPr>
            <p:cNvSpPr/>
            <p:nvPr/>
          </p:nvSpPr>
          <p:spPr>
            <a:xfrm>
              <a:off x="2582687" y="1932863"/>
              <a:ext cx="646331" cy="369332"/>
            </a:xfrm>
            <a:prstGeom prst="rect">
              <a:avLst/>
            </a:prstGeom>
          </p:spPr>
          <p:txBody>
            <a:bodyPr wrap="none">
              <a:spAutoFit/>
            </a:bodyPr>
            <a:lstStyle/>
            <a:p>
              <a:r>
                <a:rPr lang="zh-CN" altLang="en-US" dirty="0">
                  <a:solidFill>
                    <a:srgbClr val="C00000"/>
                  </a:solidFill>
                  <a:latin typeface="Microsoft JhengHei" panose="020B0604030504040204" pitchFamily="34" charset="-120"/>
                  <a:ea typeface="Microsoft JhengHei" panose="020B0604030504040204" pitchFamily="34" charset="-120"/>
                </a:rPr>
                <a:t>範例</a:t>
              </a:r>
              <a:endParaRPr lang="en-US" altLang="zh-TW" dirty="0">
                <a:solidFill>
                  <a:srgbClr val="C00000"/>
                </a:solidFill>
                <a:latin typeface="Microsoft JhengHei" panose="020B0604030504040204" pitchFamily="34" charset="-120"/>
                <a:ea typeface="Microsoft JhengHei" panose="020B0604030504040204" pitchFamily="34" charset="-120"/>
              </a:endParaRPr>
            </a:p>
          </p:txBody>
        </p:sp>
      </p:grpSp>
      <p:grpSp>
        <p:nvGrpSpPr>
          <p:cNvPr id="8" name="群組 7">
            <a:extLst>
              <a:ext uri="{FF2B5EF4-FFF2-40B4-BE49-F238E27FC236}">
                <a16:creationId xmlns:a16="http://schemas.microsoft.com/office/drawing/2014/main" id="{03EC4E09-7701-6844-AF02-E679160CC7A5}"/>
              </a:ext>
            </a:extLst>
          </p:cNvPr>
          <p:cNvGrpSpPr/>
          <p:nvPr/>
        </p:nvGrpSpPr>
        <p:grpSpPr>
          <a:xfrm>
            <a:off x="9723621" y="1957074"/>
            <a:ext cx="2558516" cy="5024698"/>
            <a:chOff x="9723621" y="1957074"/>
            <a:chExt cx="2558516" cy="5024698"/>
          </a:xfrm>
        </p:grpSpPr>
        <p:pic>
          <p:nvPicPr>
            <p:cNvPr id="9" name="圖片 8">
              <a:extLst>
                <a:ext uri="{FF2B5EF4-FFF2-40B4-BE49-F238E27FC236}">
                  <a16:creationId xmlns:a16="http://schemas.microsoft.com/office/drawing/2014/main" id="{FE21A2FB-09FC-1645-9C34-972532346D94}"/>
                </a:ext>
              </a:extLst>
            </p:cNvPr>
            <p:cNvPicPr>
              <a:picLocks noChangeAspect="1"/>
            </p:cNvPicPr>
            <p:nvPr/>
          </p:nvPicPr>
          <p:blipFill>
            <a:blip r:embed="rId3"/>
            <a:stretch>
              <a:fillRect/>
            </a:stretch>
          </p:blipFill>
          <p:spPr>
            <a:xfrm rot="10800000" flipV="1">
              <a:off x="9723621" y="4423256"/>
              <a:ext cx="2558516" cy="2558516"/>
            </a:xfrm>
            <a:prstGeom prst="rect">
              <a:avLst/>
            </a:prstGeom>
          </p:spPr>
        </p:pic>
        <p:sp>
          <p:nvSpPr>
            <p:cNvPr id="10" name="水滴形 9">
              <a:extLst>
                <a:ext uri="{FF2B5EF4-FFF2-40B4-BE49-F238E27FC236}">
                  <a16:creationId xmlns:a16="http://schemas.microsoft.com/office/drawing/2014/main" id="{B63A2305-8B86-3342-B654-15C34CB704F4}"/>
                </a:ext>
              </a:extLst>
            </p:cNvPr>
            <p:cNvSpPr/>
            <p:nvPr/>
          </p:nvSpPr>
          <p:spPr>
            <a:xfrm rot="8879272">
              <a:off x="10233161" y="1957074"/>
              <a:ext cx="1864426" cy="1789772"/>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1" name="文字方塊 10">
              <a:extLst>
                <a:ext uri="{FF2B5EF4-FFF2-40B4-BE49-F238E27FC236}">
                  <a16:creationId xmlns:a16="http://schemas.microsoft.com/office/drawing/2014/main" id="{391F5A2E-C0A3-0345-97D9-96C6FCD0C67E}"/>
                </a:ext>
              </a:extLst>
            </p:cNvPr>
            <p:cNvSpPr txBox="1"/>
            <p:nvPr/>
          </p:nvSpPr>
          <p:spPr>
            <a:xfrm>
              <a:off x="10226655" y="2297962"/>
              <a:ext cx="1877437" cy="1107996"/>
            </a:xfrm>
            <a:prstGeom prst="rect">
              <a:avLst/>
            </a:prstGeom>
            <a:noFill/>
          </p:spPr>
          <p:txBody>
            <a:bodyPr wrap="none" rtlCol="0">
              <a:spAutoFit/>
            </a:bodyPr>
            <a:lstStyle>
              <a:defPPr>
                <a:defRPr lang="zh-TW"/>
              </a:defPPr>
              <a:lvl1pPr algn="ctr">
                <a:defRPr kumimoji="1" b="1">
                  <a:solidFill>
                    <a:schemeClr val="accent5">
                      <a:lumMod val="50000"/>
                    </a:schemeClr>
                  </a:solidFill>
                  <a:latin typeface="DFYuanMedium-B5" panose="020F0509000000000000" pitchFamily="49" charset="-120"/>
                  <a:ea typeface="DFYuanMedium-B5" panose="020F0509000000000000" pitchFamily="49" charset="-120"/>
                </a:defRPr>
              </a:lvl1pPr>
            </a:lstStyle>
            <a:p>
              <a:r>
                <a:rPr lang="zh-CN" altLang="en-US" dirty="0">
                  <a:latin typeface="Microsoft JhengHei" panose="020B0604030504040204" pitchFamily="34" charset="-120"/>
                  <a:ea typeface="Microsoft JhengHei" panose="020B0604030504040204" pitchFamily="34" charset="-120"/>
                </a:rPr>
                <a:t>與我們分享</a:t>
              </a:r>
              <a:endParaRPr lang="en-US" altLang="zh-CN" dirty="0">
                <a:latin typeface="Microsoft JhengHei" panose="020B0604030504040204" pitchFamily="34" charset="-120"/>
                <a:ea typeface="Microsoft JhengHei" panose="020B0604030504040204" pitchFamily="34" charset="-120"/>
              </a:endParaRPr>
            </a:p>
            <a:p>
              <a:r>
                <a:rPr lang="zh-CN" altLang="en-US" dirty="0">
                  <a:latin typeface="Microsoft JhengHei" panose="020B0604030504040204" pitchFamily="34" charset="-120"/>
                  <a:ea typeface="Microsoft JhengHei" panose="020B0604030504040204" pitchFamily="34" charset="-120"/>
                </a:rPr>
                <a:t>隊員們的</a:t>
              </a:r>
              <a:endParaRPr lang="en-US" altLang="zh-CN" dirty="0">
                <a:latin typeface="Microsoft JhengHei" panose="020B0604030504040204" pitchFamily="34" charset="-120"/>
                <a:ea typeface="Microsoft JhengHei" panose="020B0604030504040204" pitchFamily="34" charset="-120"/>
              </a:endParaRPr>
            </a:p>
            <a:p>
              <a:r>
                <a:rPr lang="zh-CN" altLang="en-US" dirty="0">
                  <a:latin typeface="Microsoft JhengHei" panose="020B0604030504040204" pitchFamily="34" charset="-120"/>
                  <a:ea typeface="Microsoft JhengHei" panose="020B0604030504040204" pitchFamily="34" charset="-120"/>
                </a:rPr>
                <a:t>十八般武藝吧！</a:t>
              </a:r>
              <a:endParaRPr lang="en-US" altLang="zh-TW" dirty="0">
                <a:latin typeface="Microsoft JhengHei" panose="020B0604030504040204" pitchFamily="34" charset="-120"/>
                <a:ea typeface="Microsoft JhengHei" panose="020B0604030504040204" pitchFamily="34" charset="-120"/>
              </a:endParaRPr>
            </a:p>
            <a:p>
              <a:r>
                <a:rPr lang="zh-TW" altLang="en-US" sz="1200" dirty="0">
                  <a:latin typeface="Microsoft JhengHei" panose="020B0604030504040204" pitchFamily="34" charset="-120"/>
                  <a:ea typeface="Microsoft JhengHei" panose="020B0604030504040204" pitchFamily="34" charset="-120"/>
                </a:rPr>
                <a:t>（版面可自行設計新增）</a:t>
              </a:r>
            </a:p>
          </p:txBody>
        </p:sp>
      </p:grpSp>
      <p:sp>
        <p:nvSpPr>
          <p:cNvPr id="12" name="投影片編號版面配置區 11">
            <a:extLst>
              <a:ext uri="{FF2B5EF4-FFF2-40B4-BE49-F238E27FC236}">
                <a16:creationId xmlns:a16="http://schemas.microsoft.com/office/drawing/2014/main" id="{F1C34D7C-1FBD-A946-873A-4BE4C263A14F}"/>
              </a:ext>
            </a:extLst>
          </p:cNvPr>
          <p:cNvSpPr>
            <a:spLocks noGrp="1"/>
          </p:cNvSpPr>
          <p:nvPr>
            <p:ph type="sldNum" sz="quarter" idx="4294967295"/>
          </p:nvPr>
        </p:nvSpPr>
        <p:spPr>
          <a:xfrm>
            <a:off x="11748309" y="6387997"/>
            <a:ext cx="323509" cy="365125"/>
          </a:xfrm>
        </p:spPr>
        <p:txBody>
          <a:body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3</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78147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1">
            <a:extLst>
              <a:ext uri="{FF2B5EF4-FFF2-40B4-BE49-F238E27FC236}">
                <a16:creationId xmlns:a16="http://schemas.microsoft.com/office/drawing/2014/main" id="{ED66F09B-D7BF-8845-81AE-CDC536725B8C}"/>
              </a:ext>
            </a:extLst>
          </p:cNvPr>
          <p:cNvSpPr txBox="1">
            <a:spLocks/>
          </p:cNvSpPr>
          <p:nvPr/>
        </p:nvSpPr>
        <p:spPr>
          <a:xfrm>
            <a:off x="11748309" y="6387997"/>
            <a:ext cx="32350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E2F7E9-A7D6-B941-9AAF-5D65933F1896}" type="slidenum">
              <a:rPr kumimoji="1" lang="zh-TW" altLang="en-US" b="1" smtClean="0">
                <a:solidFill>
                  <a:schemeClr val="tx1"/>
                </a:solidFill>
                <a:latin typeface="DFYuanMedium-B5" panose="020F0509000000000000" pitchFamily="49" charset="-120"/>
                <a:ea typeface="DFYuanMedium-B5" panose="020F0509000000000000" pitchFamily="49" charset="-120"/>
              </a:rPr>
              <a:pPr algn="ctr"/>
              <a:t>4</a:t>
            </a:fld>
            <a:endParaRPr kumimoji="1" lang="zh-TW" altLang="en-US" b="1" dirty="0">
              <a:solidFill>
                <a:schemeClr val="tx1"/>
              </a:solidFill>
              <a:latin typeface="DFYuanMedium-B5" panose="020F0509000000000000" pitchFamily="49" charset="-120"/>
              <a:ea typeface="DFYuanMedium-B5" panose="020F0509000000000000" pitchFamily="49" charset="-120"/>
            </a:endParaRPr>
          </a:p>
        </p:txBody>
      </p:sp>
    </p:spTree>
    <p:extLst>
      <p:ext uri="{BB962C8B-B14F-4D97-AF65-F5344CB8AC3E}">
        <p14:creationId xmlns:p14="http://schemas.microsoft.com/office/powerpoint/2010/main" val="27065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602C09C-2FFC-FC40-B91D-A2D349558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726" y="1570537"/>
            <a:ext cx="2787158" cy="2090840"/>
          </a:xfrm>
          <a:prstGeom prst="rect">
            <a:avLst/>
          </a:prstGeom>
        </p:spPr>
      </p:pic>
      <p:sp>
        <p:nvSpPr>
          <p:cNvPr id="3" name="矩形 2">
            <a:extLst>
              <a:ext uri="{FF2B5EF4-FFF2-40B4-BE49-F238E27FC236}">
                <a16:creationId xmlns:a16="http://schemas.microsoft.com/office/drawing/2014/main" id="{25D8E6C0-D36C-FF4F-8910-AB75360C54FB}"/>
              </a:ext>
            </a:extLst>
          </p:cNvPr>
          <p:cNvSpPr/>
          <p:nvPr/>
        </p:nvSpPr>
        <p:spPr>
          <a:xfrm>
            <a:off x="8016890" y="1570538"/>
            <a:ext cx="2764971" cy="20869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 name="矩形 3">
            <a:extLst>
              <a:ext uri="{FF2B5EF4-FFF2-40B4-BE49-F238E27FC236}">
                <a16:creationId xmlns:a16="http://schemas.microsoft.com/office/drawing/2014/main" id="{DB00913B-8302-4749-9FEC-09CD9B130FAF}"/>
              </a:ext>
            </a:extLst>
          </p:cNvPr>
          <p:cNvSpPr/>
          <p:nvPr/>
        </p:nvSpPr>
        <p:spPr>
          <a:xfrm>
            <a:off x="8016890" y="4175016"/>
            <a:ext cx="2764971" cy="19547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 name="文字方塊 4">
            <a:extLst>
              <a:ext uri="{FF2B5EF4-FFF2-40B4-BE49-F238E27FC236}">
                <a16:creationId xmlns:a16="http://schemas.microsoft.com/office/drawing/2014/main" id="{8F7BA462-753D-F742-A78F-A85AAC98E054}"/>
              </a:ext>
            </a:extLst>
          </p:cNvPr>
          <p:cNvSpPr txBox="1"/>
          <p:nvPr/>
        </p:nvSpPr>
        <p:spPr>
          <a:xfrm>
            <a:off x="1566781" y="3673484"/>
            <a:ext cx="2795103" cy="369332"/>
          </a:xfrm>
          <a:prstGeom prst="rect">
            <a:avLst/>
          </a:prstGeom>
          <a:noFill/>
        </p:spPr>
        <p:txBody>
          <a:bodyPr wrap="square" rtlCol="0">
            <a:spAutoFit/>
          </a:bodyPr>
          <a:lstStyle/>
          <a:p>
            <a:r>
              <a:rPr lang="zh-TW" altLang="en-US" b="1" dirty="0">
                <a:solidFill>
                  <a:srgbClr val="FFC000"/>
                </a:solidFill>
                <a:latin typeface="Microsoft JhengHei" panose="020B0604030504040204" pitchFamily="34" charset="-120"/>
                <a:ea typeface="Microsoft JhengHei" panose="020B0604030504040204" pitchFamily="34" charset="-120"/>
              </a:rPr>
              <a:t>範例：國小暑期營隊總召</a:t>
            </a:r>
          </a:p>
        </p:txBody>
      </p:sp>
      <p:sp>
        <p:nvSpPr>
          <p:cNvPr id="6" name="文字方塊 5">
            <a:extLst>
              <a:ext uri="{FF2B5EF4-FFF2-40B4-BE49-F238E27FC236}">
                <a16:creationId xmlns:a16="http://schemas.microsoft.com/office/drawing/2014/main" id="{F485EEF4-96CF-A645-91DF-CE1909BA0499}"/>
              </a:ext>
            </a:extLst>
          </p:cNvPr>
          <p:cNvSpPr txBox="1"/>
          <p:nvPr/>
        </p:nvSpPr>
        <p:spPr>
          <a:xfrm>
            <a:off x="8798412" y="3702288"/>
            <a:ext cx="1107996" cy="369332"/>
          </a:xfrm>
          <a:prstGeom prst="rect">
            <a:avLst/>
          </a:prstGeom>
          <a:noFill/>
        </p:spPr>
        <p:txBody>
          <a:bodyPr wrap="none" rtlCol="0">
            <a:spAutoFit/>
          </a:bodyPr>
          <a:lstStyle/>
          <a:p>
            <a:r>
              <a:rPr lang="zh-TW" altLang="en-US" b="1" dirty="0">
                <a:solidFill>
                  <a:srgbClr val="C00000"/>
                </a:solidFill>
                <a:latin typeface="Microsoft JhengHei" panose="020B0604030504040204" pitchFamily="34" charset="-120"/>
                <a:ea typeface="Microsoft JhengHei" panose="020B0604030504040204" pitchFamily="34" charset="-120"/>
              </a:rPr>
              <a:t>經歷</a:t>
            </a:r>
            <a:r>
              <a:rPr lang="zh-CN" altLang="en-US" b="1" dirty="0">
                <a:solidFill>
                  <a:srgbClr val="C00000"/>
                </a:solidFill>
                <a:latin typeface="Microsoft JhengHei" panose="020B0604030504040204" pitchFamily="34" charset="-120"/>
                <a:ea typeface="Microsoft JhengHei" panose="020B0604030504040204" pitchFamily="34" charset="-120"/>
              </a:rPr>
              <a:t>說明</a:t>
            </a:r>
            <a:endParaRPr lang="zh-TW" altLang="en-US" b="1" dirty="0">
              <a:solidFill>
                <a:srgbClr val="C00000"/>
              </a:solidFill>
              <a:latin typeface="Microsoft JhengHei" panose="020B0604030504040204" pitchFamily="34" charset="-120"/>
              <a:ea typeface="Microsoft JhengHei" panose="020B0604030504040204" pitchFamily="34" charset="-120"/>
            </a:endParaRPr>
          </a:p>
        </p:txBody>
      </p:sp>
      <p:sp>
        <p:nvSpPr>
          <p:cNvPr id="7" name="文字方塊 6">
            <a:extLst>
              <a:ext uri="{FF2B5EF4-FFF2-40B4-BE49-F238E27FC236}">
                <a16:creationId xmlns:a16="http://schemas.microsoft.com/office/drawing/2014/main" id="{A841398E-460C-F542-B7D9-BA7755BF50F9}"/>
              </a:ext>
            </a:extLst>
          </p:cNvPr>
          <p:cNvSpPr txBox="1"/>
          <p:nvPr/>
        </p:nvSpPr>
        <p:spPr>
          <a:xfrm>
            <a:off x="8798412" y="6210828"/>
            <a:ext cx="1107996" cy="369332"/>
          </a:xfrm>
          <a:prstGeom prst="rect">
            <a:avLst/>
          </a:prstGeom>
          <a:noFill/>
        </p:spPr>
        <p:txBody>
          <a:bodyPr wrap="none" rtlCol="0">
            <a:spAutoFit/>
          </a:bodyPr>
          <a:lstStyle/>
          <a:p>
            <a:r>
              <a:rPr lang="zh-TW" altLang="en-US" b="1" dirty="0">
                <a:solidFill>
                  <a:srgbClr val="C00000"/>
                </a:solidFill>
                <a:latin typeface="Microsoft JhengHei" panose="020B0604030504040204" pitchFamily="34" charset="-120"/>
                <a:ea typeface="Microsoft JhengHei" panose="020B0604030504040204" pitchFamily="34" charset="-120"/>
              </a:rPr>
              <a:t>經歷說明</a:t>
            </a:r>
          </a:p>
        </p:txBody>
      </p:sp>
      <p:sp>
        <p:nvSpPr>
          <p:cNvPr id="8" name="矩形 7">
            <a:extLst>
              <a:ext uri="{FF2B5EF4-FFF2-40B4-BE49-F238E27FC236}">
                <a16:creationId xmlns:a16="http://schemas.microsoft.com/office/drawing/2014/main" id="{355FB5A6-C6C0-924A-A206-20960D33D07C}"/>
              </a:ext>
            </a:extLst>
          </p:cNvPr>
          <p:cNvSpPr/>
          <p:nvPr/>
        </p:nvSpPr>
        <p:spPr>
          <a:xfrm>
            <a:off x="4715636" y="4175016"/>
            <a:ext cx="2764971" cy="19547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9" name="文字方塊 8">
            <a:extLst>
              <a:ext uri="{FF2B5EF4-FFF2-40B4-BE49-F238E27FC236}">
                <a16:creationId xmlns:a16="http://schemas.microsoft.com/office/drawing/2014/main" id="{5DB5197A-956E-CB4C-B675-E2A2F87BFFA8}"/>
              </a:ext>
            </a:extLst>
          </p:cNvPr>
          <p:cNvSpPr txBox="1"/>
          <p:nvPr/>
        </p:nvSpPr>
        <p:spPr>
          <a:xfrm>
            <a:off x="5497158" y="6210828"/>
            <a:ext cx="1107996" cy="369332"/>
          </a:xfrm>
          <a:prstGeom prst="rect">
            <a:avLst/>
          </a:prstGeom>
          <a:noFill/>
        </p:spPr>
        <p:txBody>
          <a:bodyPr wrap="none" rtlCol="0">
            <a:spAutoFit/>
          </a:bodyPr>
          <a:lstStyle/>
          <a:p>
            <a:r>
              <a:rPr lang="zh-TW" altLang="en-US" b="1" dirty="0">
                <a:solidFill>
                  <a:srgbClr val="C00000"/>
                </a:solidFill>
                <a:latin typeface="Microsoft JhengHei" panose="020B0604030504040204" pitchFamily="34" charset="-120"/>
                <a:ea typeface="Microsoft JhengHei" panose="020B0604030504040204" pitchFamily="34" charset="-120"/>
              </a:rPr>
              <a:t>經歷說明</a:t>
            </a:r>
          </a:p>
        </p:txBody>
      </p:sp>
      <p:sp>
        <p:nvSpPr>
          <p:cNvPr id="10" name="矩形 9">
            <a:extLst>
              <a:ext uri="{FF2B5EF4-FFF2-40B4-BE49-F238E27FC236}">
                <a16:creationId xmlns:a16="http://schemas.microsoft.com/office/drawing/2014/main" id="{3F10411E-5ACE-0948-80AF-66FCDD87BE61}"/>
              </a:ext>
            </a:extLst>
          </p:cNvPr>
          <p:cNvSpPr/>
          <p:nvPr/>
        </p:nvSpPr>
        <p:spPr>
          <a:xfrm>
            <a:off x="1596913" y="4175016"/>
            <a:ext cx="2764971" cy="19547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1" name="文字方塊 10">
            <a:extLst>
              <a:ext uri="{FF2B5EF4-FFF2-40B4-BE49-F238E27FC236}">
                <a16:creationId xmlns:a16="http://schemas.microsoft.com/office/drawing/2014/main" id="{F2D2F101-0E48-6148-BA1A-E4ADB1A73924}"/>
              </a:ext>
            </a:extLst>
          </p:cNvPr>
          <p:cNvSpPr txBox="1"/>
          <p:nvPr/>
        </p:nvSpPr>
        <p:spPr>
          <a:xfrm>
            <a:off x="2378435" y="6210828"/>
            <a:ext cx="1107996" cy="369332"/>
          </a:xfrm>
          <a:prstGeom prst="rect">
            <a:avLst/>
          </a:prstGeom>
          <a:noFill/>
        </p:spPr>
        <p:txBody>
          <a:bodyPr wrap="none" rtlCol="0">
            <a:spAutoFit/>
          </a:bodyPr>
          <a:lstStyle/>
          <a:p>
            <a:r>
              <a:rPr lang="zh-TW" altLang="en-US" b="1" dirty="0">
                <a:solidFill>
                  <a:srgbClr val="C00000"/>
                </a:solidFill>
                <a:latin typeface="Microsoft JhengHei" panose="020B0604030504040204" pitchFamily="34" charset="-120"/>
                <a:ea typeface="Microsoft JhengHei" panose="020B0604030504040204" pitchFamily="34" charset="-120"/>
              </a:rPr>
              <a:t>經歷說明</a:t>
            </a:r>
          </a:p>
        </p:txBody>
      </p:sp>
      <p:sp>
        <p:nvSpPr>
          <p:cNvPr id="12" name="矩形 11">
            <a:extLst>
              <a:ext uri="{FF2B5EF4-FFF2-40B4-BE49-F238E27FC236}">
                <a16:creationId xmlns:a16="http://schemas.microsoft.com/office/drawing/2014/main" id="{0B159AE5-94AC-E94D-8165-B4FE175BAECD}"/>
              </a:ext>
            </a:extLst>
          </p:cNvPr>
          <p:cNvSpPr/>
          <p:nvPr/>
        </p:nvSpPr>
        <p:spPr>
          <a:xfrm>
            <a:off x="4737251" y="1570537"/>
            <a:ext cx="2764971" cy="19547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3" name="文字方塊 12">
            <a:extLst>
              <a:ext uri="{FF2B5EF4-FFF2-40B4-BE49-F238E27FC236}">
                <a16:creationId xmlns:a16="http://schemas.microsoft.com/office/drawing/2014/main" id="{3B8B4EA6-8226-B640-9AF4-9AB5FA77D347}"/>
              </a:ext>
            </a:extLst>
          </p:cNvPr>
          <p:cNvSpPr txBox="1"/>
          <p:nvPr/>
        </p:nvSpPr>
        <p:spPr>
          <a:xfrm>
            <a:off x="5518773" y="3606349"/>
            <a:ext cx="1107996" cy="369332"/>
          </a:xfrm>
          <a:prstGeom prst="rect">
            <a:avLst/>
          </a:prstGeom>
          <a:noFill/>
        </p:spPr>
        <p:txBody>
          <a:bodyPr wrap="square" rtlCol="0">
            <a:spAutoFit/>
          </a:bodyPr>
          <a:lstStyle/>
          <a:p>
            <a:r>
              <a:rPr lang="zh-TW" altLang="en-US" b="1" dirty="0">
                <a:solidFill>
                  <a:srgbClr val="C00000"/>
                </a:solidFill>
                <a:latin typeface="Microsoft JhengHei" panose="020B0604030504040204" pitchFamily="34" charset="-120"/>
                <a:ea typeface="Microsoft JhengHei" panose="020B0604030504040204" pitchFamily="34" charset="-120"/>
              </a:rPr>
              <a:t>經歷說明</a:t>
            </a:r>
          </a:p>
        </p:txBody>
      </p:sp>
      <p:grpSp>
        <p:nvGrpSpPr>
          <p:cNvPr id="17" name="群組 16">
            <a:extLst>
              <a:ext uri="{FF2B5EF4-FFF2-40B4-BE49-F238E27FC236}">
                <a16:creationId xmlns:a16="http://schemas.microsoft.com/office/drawing/2014/main" id="{2487AFD4-A332-0C4B-AA20-4D33D6600D7C}"/>
              </a:ext>
            </a:extLst>
          </p:cNvPr>
          <p:cNvGrpSpPr/>
          <p:nvPr/>
        </p:nvGrpSpPr>
        <p:grpSpPr>
          <a:xfrm>
            <a:off x="-680872" y="1865146"/>
            <a:ext cx="2728528" cy="4992854"/>
            <a:chOff x="-680872" y="1865146"/>
            <a:chExt cx="2728528" cy="4992854"/>
          </a:xfrm>
        </p:grpSpPr>
        <p:pic>
          <p:nvPicPr>
            <p:cNvPr id="14" name="圖片 13">
              <a:extLst>
                <a:ext uri="{FF2B5EF4-FFF2-40B4-BE49-F238E27FC236}">
                  <a16:creationId xmlns:a16="http://schemas.microsoft.com/office/drawing/2014/main" id="{75CB4F69-D69C-1042-B778-F49B42545B35}"/>
                </a:ext>
              </a:extLst>
            </p:cNvPr>
            <p:cNvPicPr>
              <a:picLocks noChangeAspect="1"/>
            </p:cNvPicPr>
            <p:nvPr/>
          </p:nvPicPr>
          <p:blipFill>
            <a:blip r:embed="rId3"/>
            <a:stretch>
              <a:fillRect/>
            </a:stretch>
          </p:blipFill>
          <p:spPr>
            <a:xfrm>
              <a:off x="-680872" y="4299484"/>
              <a:ext cx="2558516" cy="2558516"/>
            </a:xfrm>
            <a:prstGeom prst="rect">
              <a:avLst/>
            </a:prstGeom>
          </p:spPr>
        </p:pic>
        <p:sp>
          <p:nvSpPr>
            <p:cNvPr id="15" name="水滴形 14">
              <a:extLst>
                <a:ext uri="{FF2B5EF4-FFF2-40B4-BE49-F238E27FC236}">
                  <a16:creationId xmlns:a16="http://schemas.microsoft.com/office/drawing/2014/main" id="{164AC57A-4C4B-1B4F-BFC5-B95E2E347AD8}"/>
                </a:ext>
              </a:extLst>
            </p:cNvPr>
            <p:cNvSpPr/>
            <p:nvPr/>
          </p:nvSpPr>
          <p:spPr>
            <a:xfrm rot="8879272">
              <a:off x="183230" y="1865146"/>
              <a:ext cx="1864426" cy="1789772"/>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6" name="文字方塊 15">
              <a:extLst>
                <a:ext uri="{FF2B5EF4-FFF2-40B4-BE49-F238E27FC236}">
                  <a16:creationId xmlns:a16="http://schemas.microsoft.com/office/drawing/2014/main" id="{D76D36A5-2D99-2049-96FB-12B3265E673F}"/>
                </a:ext>
              </a:extLst>
            </p:cNvPr>
            <p:cNvSpPr txBox="1"/>
            <p:nvPr/>
          </p:nvSpPr>
          <p:spPr>
            <a:xfrm>
              <a:off x="163139" y="2193852"/>
              <a:ext cx="1877437" cy="1107996"/>
            </a:xfrm>
            <a:prstGeom prst="rect">
              <a:avLst/>
            </a:prstGeom>
            <a:noFill/>
          </p:spPr>
          <p:txBody>
            <a:bodyPr wrap="none" rtlCol="0">
              <a:spAutoFit/>
            </a:bodyPr>
            <a:lstStyle/>
            <a:p>
              <a:pPr algn="ctr"/>
              <a:r>
                <a:rPr kumimoji="1" lang="zh-TW" altLang="en-US" b="1" dirty="0">
                  <a:solidFill>
                    <a:schemeClr val="accent5">
                      <a:lumMod val="50000"/>
                    </a:schemeClr>
                  </a:solidFill>
                  <a:latin typeface="Microsoft JhengHei" panose="020B0604030504040204" pitchFamily="34" charset="-120"/>
                  <a:ea typeface="Microsoft JhengHei" panose="020B0604030504040204" pitchFamily="34" charset="-120"/>
                </a:rPr>
                <a:t>與我們分享</a:t>
              </a:r>
              <a:endParaRPr kumimoji="1" lang="en-US" altLang="zh-TW" b="1" dirty="0">
                <a:solidFill>
                  <a:schemeClr val="accent5">
                    <a:lumMod val="50000"/>
                  </a:schemeClr>
                </a:solidFill>
                <a:latin typeface="Microsoft JhengHei" panose="020B0604030504040204" pitchFamily="34" charset="-120"/>
                <a:ea typeface="Microsoft JhengHei" panose="020B0604030504040204" pitchFamily="34" charset="-120"/>
              </a:endParaRPr>
            </a:p>
            <a:p>
              <a:pPr algn="ctr"/>
              <a:r>
                <a:rPr kumimoji="1" lang="zh-TW" altLang="en-US" b="1" dirty="0">
                  <a:solidFill>
                    <a:schemeClr val="accent5">
                      <a:lumMod val="50000"/>
                    </a:schemeClr>
                  </a:solidFill>
                  <a:latin typeface="Microsoft JhengHei" panose="020B0604030504040204" pitchFamily="34" charset="-120"/>
                  <a:ea typeface="Microsoft JhengHei" panose="020B0604030504040204" pitchFamily="34" charset="-120"/>
                </a:rPr>
                <a:t>團隊曾經參與的</a:t>
              </a:r>
              <a:endParaRPr kumimoji="1" lang="en-US" altLang="zh-TW" b="1" dirty="0">
                <a:solidFill>
                  <a:schemeClr val="accent5">
                    <a:lumMod val="50000"/>
                  </a:schemeClr>
                </a:solidFill>
                <a:latin typeface="Microsoft JhengHei" panose="020B0604030504040204" pitchFamily="34" charset="-120"/>
                <a:ea typeface="Microsoft JhengHei" panose="020B0604030504040204" pitchFamily="34" charset="-120"/>
              </a:endParaRPr>
            </a:p>
            <a:p>
              <a:pPr algn="ctr"/>
              <a:r>
                <a:rPr kumimoji="1" lang="zh-TW" altLang="en-US" b="1" dirty="0">
                  <a:solidFill>
                    <a:schemeClr val="accent5">
                      <a:lumMod val="50000"/>
                    </a:schemeClr>
                  </a:solidFill>
                  <a:latin typeface="Microsoft JhengHei" panose="020B0604030504040204" pitchFamily="34" charset="-120"/>
                  <a:ea typeface="Microsoft JhengHei" panose="020B0604030504040204" pitchFamily="34" charset="-120"/>
                </a:rPr>
                <a:t>活動經歷吧！</a:t>
              </a:r>
              <a:endParaRPr kumimoji="1" lang="en-US" altLang="zh-TW" b="1" dirty="0">
                <a:solidFill>
                  <a:schemeClr val="accent5">
                    <a:lumMod val="50000"/>
                  </a:schemeClr>
                </a:solidFill>
                <a:latin typeface="Microsoft JhengHei" panose="020B0604030504040204" pitchFamily="34" charset="-120"/>
                <a:ea typeface="Microsoft JhengHei" panose="020B0604030504040204" pitchFamily="34" charset="-120"/>
              </a:endParaRPr>
            </a:p>
            <a:p>
              <a:pPr algn="ctr"/>
              <a:r>
                <a:rPr kumimoji="1" lang="zh-TW" altLang="en-US" sz="1200" b="1" dirty="0">
                  <a:solidFill>
                    <a:schemeClr val="accent5">
                      <a:lumMod val="50000"/>
                    </a:schemeClr>
                  </a:solidFill>
                  <a:latin typeface="Microsoft JhengHei" panose="020B0604030504040204" pitchFamily="34" charset="-120"/>
                  <a:ea typeface="Microsoft JhengHei" panose="020B0604030504040204" pitchFamily="34" charset="-120"/>
                </a:rPr>
                <a:t>（版面可自行設計新增）</a:t>
              </a:r>
            </a:p>
          </p:txBody>
        </p:sp>
      </p:grpSp>
      <p:sp>
        <p:nvSpPr>
          <p:cNvPr id="19" name="投影片編號版面配置區 11">
            <a:extLst>
              <a:ext uri="{FF2B5EF4-FFF2-40B4-BE49-F238E27FC236}">
                <a16:creationId xmlns:a16="http://schemas.microsoft.com/office/drawing/2014/main" id="{3B36FD92-8294-F941-8761-7E631CAD7B8F}"/>
              </a:ext>
            </a:extLst>
          </p:cNvPr>
          <p:cNvSpPr txBox="1">
            <a:spLocks/>
          </p:cNvSpPr>
          <p:nvPr/>
        </p:nvSpPr>
        <p:spPr>
          <a:xfrm>
            <a:off x="11748309" y="6387997"/>
            <a:ext cx="32350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5</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006132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408CCA29-5FCA-7948-900B-452CC0C1C6A9}"/>
              </a:ext>
            </a:extLst>
          </p:cNvPr>
          <p:cNvGrpSpPr/>
          <p:nvPr/>
        </p:nvGrpSpPr>
        <p:grpSpPr>
          <a:xfrm>
            <a:off x="10071238" y="4309584"/>
            <a:ext cx="1413114" cy="2548416"/>
            <a:chOff x="9339800" y="2275399"/>
            <a:chExt cx="2609716" cy="4706373"/>
          </a:xfrm>
        </p:grpSpPr>
        <p:sp>
          <p:nvSpPr>
            <p:cNvPr id="4" name="水滴形 3">
              <a:extLst>
                <a:ext uri="{FF2B5EF4-FFF2-40B4-BE49-F238E27FC236}">
                  <a16:creationId xmlns:a16="http://schemas.microsoft.com/office/drawing/2014/main" id="{7442EDCF-8768-7A47-9E17-7D4524F8DC26}"/>
                </a:ext>
              </a:extLst>
            </p:cNvPr>
            <p:cNvSpPr/>
            <p:nvPr/>
          </p:nvSpPr>
          <p:spPr>
            <a:xfrm rot="8879272">
              <a:off x="10085090" y="2275399"/>
              <a:ext cx="1864426" cy="1789772"/>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5" name="文字方塊 4">
              <a:extLst>
                <a:ext uri="{FF2B5EF4-FFF2-40B4-BE49-F238E27FC236}">
                  <a16:creationId xmlns:a16="http://schemas.microsoft.com/office/drawing/2014/main" id="{4F87C8AE-3DE5-454C-9DBF-07FE308C8122}"/>
                </a:ext>
              </a:extLst>
            </p:cNvPr>
            <p:cNvSpPr txBox="1"/>
            <p:nvPr/>
          </p:nvSpPr>
          <p:spPr>
            <a:xfrm>
              <a:off x="10136287" y="2573466"/>
              <a:ext cx="1762029" cy="1193634"/>
            </a:xfrm>
            <a:prstGeom prst="rect">
              <a:avLst/>
            </a:prstGeom>
            <a:noFill/>
          </p:spPr>
          <p:txBody>
            <a:bodyPr wrap="none" rtlCol="0">
              <a:spAutoFit/>
            </a:bodyPr>
            <a:lstStyle>
              <a:defPPr>
                <a:defRPr lang="zh-TW"/>
              </a:defPPr>
              <a:lvl1pPr algn="ctr">
                <a:defRPr kumimoji="1" b="1">
                  <a:solidFill>
                    <a:schemeClr val="accent5">
                      <a:lumMod val="50000"/>
                    </a:schemeClr>
                  </a:solidFill>
                  <a:latin typeface="DFYuanMedium-B5" panose="020F0509000000000000" pitchFamily="49" charset="-120"/>
                  <a:ea typeface="DFYuanMedium-B5" panose="020F0509000000000000" pitchFamily="49" charset="-120"/>
                </a:defRPr>
              </a:lvl1pPr>
            </a:lstStyle>
            <a:p>
              <a:r>
                <a:rPr lang="zh-TW" altLang="en-US" sz="1200" dirty="0">
                  <a:latin typeface="Microsoft JhengHei" panose="020B0604030504040204" pitchFamily="34" charset="-120"/>
                  <a:ea typeface="Microsoft JhengHei" panose="020B0604030504040204" pitchFamily="34" charset="-120"/>
                </a:rPr>
                <a:t>說說出團隊</a:t>
              </a:r>
              <a:endParaRPr lang="en-US" altLang="zh-TW" sz="1200" dirty="0">
                <a:latin typeface="Microsoft JhengHei" panose="020B0604030504040204" pitchFamily="34" charset="-120"/>
                <a:ea typeface="Microsoft JhengHei" panose="020B0604030504040204" pitchFamily="34" charset="-120"/>
              </a:endParaRPr>
            </a:p>
            <a:p>
              <a:r>
                <a:rPr lang="zh-TW" altLang="en-US" sz="1200" dirty="0">
                  <a:latin typeface="Microsoft JhengHei" panose="020B0604030504040204" pitchFamily="34" charset="-120"/>
                  <a:ea typeface="Microsoft JhengHei" panose="020B0604030504040204" pitchFamily="34" charset="-120"/>
                </a:rPr>
                <a:t>想要改變</a:t>
              </a:r>
              <a:endParaRPr lang="en-US" altLang="zh-TW" sz="1200" dirty="0">
                <a:latin typeface="Microsoft JhengHei" panose="020B0604030504040204" pitchFamily="34" charset="-120"/>
                <a:ea typeface="Microsoft JhengHei" panose="020B0604030504040204" pitchFamily="34" charset="-120"/>
              </a:endParaRPr>
            </a:p>
            <a:p>
              <a:r>
                <a:rPr lang="zh-TW" altLang="en-US" sz="1200" dirty="0">
                  <a:latin typeface="Microsoft JhengHei" panose="020B0604030504040204" pitchFamily="34" charset="-120"/>
                  <a:ea typeface="Microsoft JhengHei" panose="020B0604030504040204" pitchFamily="34" charset="-120"/>
                </a:rPr>
                <a:t>的行動吧！</a:t>
              </a:r>
            </a:p>
          </p:txBody>
        </p:sp>
        <p:pic>
          <p:nvPicPr>
            <p:cNvPr id="3" name="圖片 2">
              <a:extLst>
                <a:ext uri="{FF2B5EF4-FFF2-40B4-BE49-F238E27FC236}">
                  <a16:creationId xmlns:a16="http://schemas.microsoft.com/office/drawing/2014/main" id="{CEA5E273-1DC5-E648-A805-2451F5E515DA}"/>
                </a:ext>
              </a:extLst>
            </p:cNvPr>
            <p:cNvPicPr>
              <a:picLocks noChangeAspect="1"/>
            </p:cNvPicPr>
            <p:nvPr/>
          </p:nvPicPr>
          <p:blipFill>
            <a:blip r:embed="rId2"/>
            <a:stretch>
              <a:fillRect/>
            </a:stretch>
          </p:blipFill>
          <p:spPr>
            <a:xfrm rot="10800000" flipV="1">
              <a:off x="9339800" y="4423256"/>
              <a:ext cx="2558516" cy="2558516"/>
            </a:xfrm>
            <a:prstGeom prst="rect">
              <a:avLst/>
            </a:prstGeom>
          </p:spPr>
        </p:pic>
      </p:grpSp>
      <p:sp>
        <p:nvSpPr>
          <p:cNvPr id="6" name="投影片編號版面配置區 11">
            <a:extLst>
              <a:ext uri="{FF2B5EF4-FFF2-40B4-BE49-F238E27FC236}">
                <a16:creationId xmlns:a16="http://schemas.microsoft.com/office/drawing/2014/main" id="{F394B991-1C4A-824B-911B-C5B24439350E}"/>
              </a:ext>
            </a:extLst>
          </p:cNvPr>
          <p:cNvSpPr txBox="1">
            <a:spLocks/>
          </p:cNvSpPr>
          <p:nvPr/>
        </p:nvSpPr>
        <p:spPr>
          <a:xfrm>
            <a:off x="11748309" y="6406658"/>
            <a:ext cx="32350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6</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sp>
        <p:nvSpPr>
          <p:cNvPr id="9" name="矩形 8">
            <a:extLst>
              <a:ext uri="{FF2B5EF4-FFF2-40B4-BE49-F238E27FC236}">
                <a16:creationId xmlns:a16="http://schemas.microsoft.com/office/drawing/2014/main" id="{E776DCD8-768D-C942-A2B2-19B7A6C2462A}"/>
              </a:ext>
            </a:extLst>
          </p:cNvPr>
          <p:cNvSpPr/>
          <p:nvPr/>
        </p:nvSpPr>
        <p:spPr>
          <a:xfrm>
            <a:off x="5201402" y="3429000"/>
            <a:ext cx="3485398" cy="646331"/>
          </a:xfrm>
          <a:prstGeom prst="rect">
            <a:avLst/>
          </a:prstGeom>
        </p:spPr>
        <p:txBody>
          <a:bodyPr wrap="square">
            <a:spAutoFit/>
          </a:bodyPr>
          <a:lstStyle/>
          <a:p>
            <a:r>
              <a:rPr lang="zh-TW" altLang="en-US" b="1" dirty="0">
                <a:solidFill>
                  <a:srgbClr val="FFC000"/>
                </a:solidFill>
                <a:latin typeface="Microsoft JhengHei" panose="020B0604030504040204" pitchFamily="34" charset="-120"/>
                <a:ea typeface="Microsoft JhengHei" panose="020B0604030504040204" pitchFamily="34" charset="-120"/>
              </a:rPr>
              <a:t>範例：讓旅人深刻的嘉義獨特文 化體驗旅程</a:t>
            </a:r>
            <a:endParaRPr lang="zh-TW" altLang="en-US" dirty="0">
              <a:latin typeface="Microsoft JhengHei" panose="020B0604030504040204" pitchFamily="34" charset="-120"/>
              <a:ea typeface="Microsoft JhengHei" panose="020B0604030504040204" pitchFamily="34" charset="-120"/>
            </a:endParaRPr>
          </a:p>
        </p:txBody>
      </p:sp>
      <p:sp>
        <p:nvSpPr>
          <p:cNvPr id="10" name="矩形 9">
            <a:extLst>
              <a:ext uri="{FF2B5EF4-FFF2-40B4-BE49-F238E27FC236}">
                <a16:creationId xmlns:a16="http://schemas.microsoft.com/office/drawing/2014/main" id="{6DCE66BD-1880-4143-BAFD-2DDEC74F7D06}"/>
              </a:ext>
            </a:extLst>
          </p:cNvPr>
          <p:cNvSpPr/>
          <p:nvPr/>
        </p:nvSpPr>
        <p:spPr>
          <a:xfrm>
            <a:off x="3793976" y="2072166"/>
            <a:ext cx="5399720" cy="646331"/>
          </a:xfrm>
          <a:prstGeom prst="rect">
            <a:avLst/>
          </a:prstGeom>
        </p:spPr>
        <p:txBody>
          <a:bodyPr wrap="square">
            <a:spAutoFit/>
          </a:bodyPr>
          <a:lstStyle/>
          <a:p>
            <a:r>
              <a:rPr lang="zh-TW" altLang="en-US" b="1" dirty="0">
                <a:solidFill>
                  <a:srgbClr val="FFC000"/>
                </a:solidFill>
                <a:latin typeface="Microsoft JhengHei" panose="020B0604030504040204" pitchFamily="34" charset="-120"/>
                <a:ea typeface="Microsoft JhengHei" panose="020B0604030504040204" pitchFamily="34" charset="-120"/>
              </a:rPr>
              <a:t>範例：旅人對於嘉義市的觀光印象大多停留在餐飲類別，文化型體驗內容沒有足夠亮點引起關注</a:t>
            </a:r>
            <a:endParaRPr lang="zh-TW" altLang="en-US"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46181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13066BC-DB21-4440-963A-95AFD6810133}"/>
              </a:ext>
            </a:extLst>
          </p:cNvPr>
          <p:cNvSpPr/>
          <p:nvPr/>
        </p:nvSpPr>
        <p:spPr>
          <a:xfrm>
            <a:off x="369214" y="1743964"/>
            <a:ext cx="5481057" cy="3539430"/>
          </a:xfrm>
          <a:prstGeom prst="rect">
            <a:avLst/>
          </a:prstGeom>
        </p:spPr>
        <p:txBody>
          <a:bodyPr wrap="square">
            <a:spAutoFit/>
          </a:bodyPr>
          <a:lstStyle/>
          <a:p>
            <a:r>
              <a:rPr lang="zh-CN" altLang="en-US" sz="1400" b="1" dirty="0">
                <a:solidFill>
                  <a:srgbClr val="FFC000"/>
                </a:solidFill>
                <a:latin typeface="Microsoft JhengHei" panose="020B0604030504040204" pitchFamily="34" charset="-120"/>
                <a:ea typeface="Microsoft JhengHei" panose="020B0604030504040204" pitchFamily="34" charset="-120"/>
              </a:rPr>
              <a:t>範例：</a:t>
            </a:r>
            <a:endParaRPr lang="en-US" altLang="zh-CN" sz="1400" b="1" dirty="0">
              <a:solidFill>
                <a:srgbClr val="FFC000"/>
              </a:solidFill>
              <a:latin typeface="Microsoft JhengHei" panose="020B0604030504040204" pitchFamily="34" charset="-120"/>
              <a:ea typeface="Microsoft JhengHei" panose="020B0604030504040204" pitchFamily="34" charset="-120"/>
            </a:endParaRPr>
          </a:p>
          <a:p>
            <a:pPr algn="just"/>
            <a:r>
              <a:rPr lang="zh-TW" altLang="en-US" sz="1400" b="1" dirty="0">
                <a:solidFill>
                  <a:srgbClr val="FFC000"/>
                </a:solidFill>
                <a:latin typeface="Microsoft JhengHei" panose="020B0604030504040204" pitchFamily="34" charset="-120"/>
                <a:ea typeface="Microsoft JhengHei" panose="020B0604030504040204" pitchFamily="34" charset="-120"/>
              </a:rPr>
              <a:t>根據團隊統計近半年的搜尋熱度，在</a:t>
            </a:r>
            <a:r>
              <a:rPr lang="en" altLang="zh-TW" sz="1400" b="1" dirty="0" err="1">
                <a:solidFill>
                  <a:srgbClr val="FFC000"/>
                </a:solidFill>
                <a:latin typeface="Microsoft JhengHei" panose="020B0604030504040204" pitchFamily="34" charset="-120"/>
                <a:ea typeface="Microsoft JhengHei" panose="020B0604030504040204" pitchFamily="34" charset="-120"/>
              </a:rPr>
              <a:t>Dcard</a:t>
            </a:r>
            <a:r>
              <a:rPr lang="zh-TW" altLang="en-US" sz="1400" b="1" dirty="0">
                <a:solidFill>
                  <a:srgbClr val="FFC000"/>
                </a:solidFill>
                <a:latin typeface="Microsoft JhengHei" panose="020B0604030504040204" pitchFamily="34" charset="-120"/>
                <a:ea typeface="Microsoft JhengHei" panose="020B0604030504040204" pitchFamily="34" charset="-120"/>
              </a:rPr>
              <a:t>社群平台上「嘉義市」關鍵字搜尋文有</a:t>
            </a:r>
            <a:r>
              <a:rPr lang="en-US" altLang="zh-TW" sz="1400" b="1" dirty="0">
                <a:solidFill>
                  <a:srgbClr val="FFC000"/>
                </a:solidFill>
                <a:latin typeface="Microsoft JhengHei" panose="020B0604030504040204" pitchFamily="34" charset="-120"/>
                <a:ea typeface="Microsoft JhengHei" panose="020B0604030504040204" pitchFamily="34" charset="-120"/>
              </a:rPr>
              <a:t>10%</a:t>
            </a:r>
            <a:r>
              <a:rPr lang="zh-TW" altLang="en-US" sz="1400" b="1" dirty="0">
                <a:solidFill>
                  <a:srgbClr val="FFC000"/>
                </a:solidFill>
                <a:latin typeface="Microsoft JhengHei" panose="020B0604030504040204" pitchFamily="34" charset="-120"/>
                <a:ea typeface="Microsoft JhengHei" panose="020B0604030504040204" pitchFamily="34" charset="-120"/>
              </a:rPr>
              <a:t>在討論嘉義美食小吃，嘉義市觀光景點貼文僅有</a:t>
            </a:r>
            <a:r>
              <a:rPr lang="en-US" altLang="zh-TW" sz="1400" b="1" dirty="0">
                <a:solidFill>
                  <a:srgbClr val="FFC000"/>
                </a:solidFill>
                <a:latin typeface="Microsoft JhengHei" panose="020B0604030504040204" pitchFamily="34" charset="-120"/>
                <a:ea typeface="Microsoft JhengHei" panose="020B0604030504040204" pitchFamily="34" charset="-120"/>
              </a:rPr>
              <a:t>2</a:t>
            </a:r>
            <a:r>
              <a:rPr lang="zh-TW" altLang="en-US" sz="1400" b="1" dirty="0">
                <a:solidFill>
                  <a:srgbClr val="FFC000"/>
                </a:solidFill>
                <a:latin typeface="Microsoft JhengHei" panose="020B0604030504040204" pitchFamily="34" charset="-120"/>
                <a:ea typeface="Microsoft JhengHei" panose="020B0604030504040204" pitchFamily="34" charset="-120"/>
              </a:rPr>
              <a:t>則；在</a:t>
            </a:r>
            <a:r>
              <a:rPr lang="en" altLang="zh-TW" sz="1400" b="1" dirty="0" err="1">
                <a:solidFill>
                  <a:srgbClr val="FFC000"/>
                </a:solidFill>
                <a:latin typeface="Microsoft JhengHei" panose="020B0604030504040204" pitchFamily="34" charset="-120"/>
                <a:ea typeface="Microsoft JhengHei" panose="020B0604030504040204" pitchFamily="34" charset="-120"/>
              </a:rPr>
              <a:t>Youtube</a:t>
            </a:r>
            <a:r>
              <a:rPr lang="zh-TW" altLang="en-US" sz="1400" b="1" dirty="0">
                <a:solidFill>
                  <a:srgbClr val="FFC000"/>
                </a:solidFill>
                <a:latin typeface="Microsoft JhengHei" panose="020B0604030504040204" pitchFamily="34" charset="-120"/>
                <a:ea typeface="Microsoft JhengHei" panose="020B0604030504040204" pitchFamily="34" charset="-120"/>
              </a:rPr>
              <a:t>上搜尋「嘉義旅遊」有超過</a:t>
            </a:r>
            <a:r>
              <a:rPr lang="en-US" altLang="zh-TW" sz="1400" b="1" dirty="0">
                <a:solidFill>
                  <a:srgbClr val="FFC000"/>
                </a:solidFill>
                <a:latin typeface="Microsoft JhengHei" panose="020B0604030504040204" pitchFamily="34" charset="-120"/>
                <a:ea typeface="Microsoft JhengHei" panose="020B0604030504040204" pitchFamily="34" charset="-120"/>
              </a:rPr>
              <a:t>5</a:t>
            </a:r>
            <a:r>
              <a:rPr lang="zh-TW" altLang="en-US" sz="1400" b="1" dirty="0">
                <a:solidFill>
                  <a:srgbClr val="FFC000"/>
                </a:solidFill>
                <a:latin typeface="Microsoft JhengHei" panose="020B0604030504040204" pitchFamily="34" charset="-120"/>
                <a:ea typeface="Microsoft JhengHei" panose="020B0604030504040204" pitchFamily="34" charset="-120"/>
              </a:rPr>
              <a:t>成都是嘉義縣的旅遊景點介紹，大約</a:t>
            </a:r>
            <a:r>
              <a:rPr lang="en-US" altLang="zh-TW" sz="1400" b="1" dirty="0">
                <a:solidFill>
                  <a:srgbClr val="FFC000"/>
                </a:solidFill>
                <a:latin typeface="Microsoft JhengHei" panose="020B0604030504040204" pitchFamily="34" charset="-120"/>
                <a:ea typeface="Microsoft JhengHei" panose="020B0604030504040204" pitchFamily="34" charset="-120"/>
              </a:rPr>
              <a:t>25%</a:t>
            </a:r>
            <a:r>
              <a:rPr lang="zh-TW" altLang="en-US" sz="1400" b="1" dirty="0">
                <a:solidFill>
                  <a:srgbClr val="FFC000"/>
                </a:solidFill>
                <a:latin typeface="Microsoft JhengHei" panose="020B0604030504040204" pitchFamily="34" charset="-120"/>
                <a:ea typeface="Microsoft JhengHei" panose="020B0604030504040204" pitchFamily="34" charset="-120"/>
              </a:rPr>
              <a:t>介紹嘉義美食小吃，針對具有文資身份景點進行盤查，僅有</a:t>
            </a:r>
            <a:r>
              <a:rPr lang="en-US" altLang="zh-TW" sz="1400" b="1" dirty="0">
                <a:solidFill>
                  <a:srgbClr val="FFC000"/>
                </a:solidFill>
                <a:latin typeface="Microsoft JhengHei" panose="020B0604030504040204" pitchFamily="34" charset="-120"/>
                <a:ea typeface="Microsoft JhengHei" panose="020B0604030504040204" pitchFamily="34" charset="-120"/>
              </a:rPr>
              <a:t>10%</a:t>
            </a:r>
            <a:r>
              <a:rPr lang="zh-TW" altLang="en-US" sz="1400" b="1" dirty="0">
                <a:solidFill>
                  <a:srgbClr val="FFC000"/>
                </a:solidFill>
                <a:latin typeface="Microsoft JhengHei" panose="020B0604030504040204" pitchFamily="34" charset="-120"/>
                <a:ea typeface="Microsoft JhengHei" panose="020B0604030504040204" pitchFamily="34" charset="-120"/>
              </a:rPr>
              <a:t>貼文討論，且以嘉義美術館及檜意森活村為主。大部分對於嘉義的觀光都會想到阿里山、梅山等，對於嘉義市的觀光印象還是停留在餐飲類別，文化型體驗內容沒有足夠亮點引起關注。</a:t>
            </a:r>
            <a:endParaRPr lang="en-US" altLang="zh-TW" sz="1400" b="1" dirty="0">
              <a:solidFill>
                <a:srgbClr val="FFC000"/>
              </a:solidFill>
              <a:latin typeface="Microsoft JhengHei" panose="020B0604030504040204" pitchFamily="34" charset="-120"/>
              <a:ea typeface="Microsoft JhengHei" panose="020B0604030504040204" pitchFamily="34" charset="-120"/>
            </a:endParaRPr>
          </a:p>
          <a:p>
            <a:pPr algn="just"/>
            <a:endParaRPr lang="en-US" altLang="zh-CN" sz="1400" b="1" dirty="0">
              <a:solidFill>
                <a:srgbClr val="FFC000"/>
              </a:solidFill>
              <a:latin typeface="Microsoft JhengHei" panose="020B0604030504040204" pitchFamily="34" charset="-120"/>
              <a:ea typeface="Microsoft JhengHei" panose="020B0604030504040204" pitchFamily="34" charset="-120"/>
            </a:endParaRPr>
          </a:p>
          <a:p>
            <a:pPr algn="just"/>
            <a:r>
              <a:rPr lang="zh-CN" altLang="en-US" sz="1400" b="1" dirty="0">
                <a:solidFill>
                  <a:srgbClr val="FFC000"/>
                </a:solidFill>
                <a:latin typeface="Microsoft JhengHei" panose="020B0604030504040204" pitchFamily="34" charset="-120"/>
                <a:ea typeface="Microsoft JhengHei" panose="020B0604030504040204" pitchFamily="34" charset="-120"/>
              </a:rPr>
              <a:t>而嘉義舊監獄具有百年歷史且建築樣貌</a:t>
            </a:r>
            <a:r>
              <a:rPr lang="zh-TW" altLang="en-US" sz="1400" b="1" dirty="0">
                <a:solidFill>
                  <a:srgbClr val="FFC000"/>
                </a:solidFill>
                <a:latin typeface="Microsoft JhengHei" panose="020B0604030504040204" pitchFamily="34" charset="-120"/>
                <a:ea typeface="Microsoft JhengHei" panose="020B0604030504040204" pitchFamily="34" charset="-120"/>
              </a:rPr>
              <a:t>保存完整， 是最適合述說「獄政故事」的場域，更是嘉義市最特別的歷史場域，在這裡可以看見日治監獄建築的樣貌、木造建築美學及藝文團隊進駐等，因此我們希望透過本次計畫規劃半日遊程</a:t>
            </a:r>
            <a:r>
              <a:rPr kumimoji="1" lang="zh-CN" altLang="en-US" sz="1400" b="1" dirty="0">
                <a:solidFill>
                  <a:srgbClr val="FFC000"/>
                </a:solidFill>
                <a:latin typeface="Microsoft JhengHei" panose="020B0604030504040204" pitchFamily="34" charset="-120"/>
                <a:ea typeface="Microsoft JhengHei" panose="020B0604030504040204" pitchFamily="34" charset="-120"/>
              </a:rPr>
              <a:t>，帶領來到嘉義的旅人們，深入</a:t>
            </a:r>
            <a:r>
              <a:rPr lang="zh-CN" altLang="en-US" sz="1400" b="1" dirty="0">
                <a:solidFill>
                  <a:srgbClr val="FFC000"/>
                </a:solidFill>
                <a:latin typeface="Microsoft JhengHei" panose="020B0604030504040204" pitchFamily="34" charset="-120"/>
                <a:ea typeface="Microsoft JhengHei" panose="020B0604030504040204" pitchFamily="34" charset="-120"/>
              </a:rPr>
              <a:t>嘉義舊監聚落群的生活樣貌</a:t>
            </a:r>
            <a:r>
              <a:rPr kumimoji="1" lang="zh-CN" altLang="en-US" sz="1400" b="1" dirty="0">
                <a:solidFill>
                  <a:srgbClr val="FFC000"/>
                </a:solidFill>
                <a:latin typeface="Microsoft JhengHei" panose="020B0604030504040204" pitchFamily="34" charset="-120"/>
                <a:ea typeface="Microsoft JhengHei" panose="020B0604030504040204" pitchFamily="34" charset="-120"/>
              </a:rPr>
              <a:t>，讓來到</a:t>
            </a:r>
            <a:r>
              <a:rPr lang="zh-CN" altLang="en-US" sz="1400" b="1" dirty="0">
                <a:solidFill>
                  <a:srgbClr val="FFC000"/>
                </a:solidFill>
                <a:latin typeface="Microsoft JhengHei" panose="020B0604030504040204" pitchFamily="34" charset="-120"/>
                <a:ea typeface="Microsoft JhengHei" panose="020B0604030504040204" pitchFamily="34" charset="-120"/>
              </a:rPr>
              <a:t>嘉義的旅人們不只是有阿里山、火雞肉飯等的旅遊選項。</a:t>
            </a:r>
            <a:endParaRPr lang="en-US" altLang="zh-CN" sz="1400" b="1" dirty="0">
              <a:solidFill>
                <a:srgbClr val="FFC000"/>
              </a:solidFill>
              <a:latin typeface="Microsoft JhengHei" panose="020B0604030504040204" pitchFamily="34" charset="-120"/>
              <a:ea typeface="Microsoft JhengHei" panose="020B0604030504040204" pitchFamily="34" charset="-120"/>
            </a:endParaRPr>
          </a:p>
        </p:txBody>
      </p:sp>
      <p:sp>
        <p:nvSpPr>
          <p:cNvPr id="8" name="投影片編號版面配置區 11">
            <a:extLst>
              <a:ext uri="{FF2B5EF4-FFF2-40B4-BE49-F238E27FC236}">
                <a16:creationId xmlns:a16="http://schemas.microsoft.com/office/drawing/2014/main" id="{D47ED534-AE1C-E44E-833A-8870B589D74F}"/>
              </a:ext>
            </a:extLst>
          </p:cNvPr>
          <p:cNvSpPr txBox="1">
            <a:spLocks/>
          </p:cNvSpPr>
          <p:nvPr/>
        </p:nvSpPr>
        <p:spPr>
          <a:xfrm>
            <a:off x="11748309" y="6406658"/>
            <a:ext cx="32350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7</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sp>
        <p:nvSpPr>
          <p:cNvPr id="17" name="文字方塊 16">
            <a:extLst>
              <a:ext uri="{FF2B5EF4-FFF2-40B4-BE49-F238E27FC236}">
                <a16:creationId xmlns:a16="http://schemas.microsoft.com/office/drawing/2014/main" id="{4120C699-3418-704A-BBB3-DC24064D7F4D}"/>
              </a:ext>
            </a:extLst>
          </p:cNvPr>
          <p:cNvSpPr txBox="1"/>
          <p:nvPr/>
        </p:nvSpPr>
        <p:spPr>
          <a:xfrm>
            <a:off x="3511169" y="750028"/>
            <a:ext cx="3076435" cy="253916"/>
          </a:xfrm>
          <a:prstGeom prst="rect">
            <a:avLst/>
          </a:prstGeom>
          <a:noFill/>
        </p:spPr>
        <p:txBody>
          <a:bodyPr wrap="square" rtlCol="0">
            <a:spAutoFit/>
          </a:bodyPr>
          <a:lstStyle/>
          <a:p>
            <a:pPr algn="ctr"/>
            <a:r>
              <a:rPr kumimoji="1" lang="zh-TW" altLang="en-US" sz="1050" b="1" dirty="0">
                <a:solidFill>
                  <a:srgbClr val="FFC000"/>
                </a:solidFill>
                <a:latin typeface="Microsoft JhengHei" panose="020B0604030504040204" pitchFamily="34" charset="-120"/>
                <a:ea typeface="Microsoft JhengHei" panose="020B0604030504040204" pitchFamily="34" charset="-120"/>
              </a:rPr>
              <a:t>（</a:t>
            </a:r>
            <a:r>
              <a:rPr kumimoji="1" lang="zh-CN" altLang="en-US" sz="1050" b="1" dirty="0">
                <a:solidFill>
                  <a:srgbClr val="FFC000"/>
                </a:solidFill>
                <a:latin typeface="Microsoft JhengHei" panose="020B0604030504040204" pitchFamily="34" charset="-120"/>
                <a:ea typeface="Microsoft JhengHei" panose="020B0604030504040204" pitchFamily="34" charset="-120"/>
              </a:rPr>
              <a:t>範例：來嘉遊玩百年舊監</a:t>
            </a:r>
            <a:r>
              <a:rPr kumimoji="1" lang="en-US" altLang="zh-TW" sz="1050" b="1" dirty="0">
                <a:solidFill>
                  <a:srgbClr val="FFC000"/>
                </a:solidFill>
                <a:latin typeface="Microsoft JhengHei" panose="020B0604030504040204" pitchFamily="34" charset="-120"/>
                <a:ea typeface="Microsoft JhengHei" panose="020B0604030504040204" pitchFamily="34" charset="-120"/>
              </a:rPr>
              <a:t>/</a:t>
            </a:r>
            <a:r>
              <a:rPr kumimoji="1" lang="zh-CN" altLang="en-US" sz="700" b="1" dirty="0">
                <a:solidFill>
                  <a:srgbClr val="FFC000"/>
                </a:solidFill>
                <a:latin typeface="Microsoft JhengHei" panose="020B0604030504040204" pitchFamily="34" charset="-120"/>
                <a:ea typeface="Microsoft JhengHei" panose="020B0604030504040204" pitchFamily="34" charset="-120"/>
              </a:rPr>
              <a:t>可參考</a:t>
            </a:r>
            <a:r>
              <a:rPr kumimoji="1" lang="zh-TW" altLang="en-US" sz="700" b="1" dirty="0">
                <a:solidFill>
                  <a:srgbClr val="FFC000"/>
                </a:solidFill>
                <a:latin typeface="Microsoft JhengHei" panose="020B0604030504040204" pitchFamily="34" charset="-120"/>
                <a:ea typeface="Microsoft JhengHei" panose="020B0604030504040204" pitchFamily="34" charset="-120"/>
              </a:rPr>
              <a:t>簡章第</a:t>
            </a:r>
            <a:r>
              <a:rPr kumimoji="1" lang="en-US" altLang="zh-TW" sz="700" b="1" dirty="0">
                <a:solidFill>
                  <a:srgbClr val="FFC000"/>
                </a:solidFill>
                <a:latin typeface="Microsoft JhengHei" panose="020B0604030504040204" pitchFamily="34" charset="-120"/>
                <a:ea typeface="Microsoft JhengHei" panose="020B0604030504040204" pitchFamily="34" charset="-120"/>
              </a:rPr>
              <a:t>2</a:t>
            </a:r>
            <a:r>
              <a:rPr kumimoji="1" lang="zh-CN" altLang="en-US" sz="700" b="1" dirty="0">
                <a:solidFill>
                  <a:srgbClr val="FFC000"/>
                </a:solidFill>
                <a:latin typeface="Microsoft JhengHei" panose="020B0604030504040204" pitchFamily="34" charset="-120"/>
                <a:ea typeface="Microsoft JhengHei" panose="020B0604030504040204" pitchFamily="34" charset="-120"/>
              </a:rPr>
              <a:t>頁延伸議題撰寫）</a:t>
            </a:r>
            <a:endParaRPr kumimoji="1" lang="zh-TW" altLang="en-US" sz="700" b="1" dirty="0">
              <a:solidFill>
                <a:srgbClr val="FFC000"/>
              </a:solidFill>
              <a:latin typeface="Microsoft JhengHei" panose="020B0604030504040204" pitchFamily="34" charset="-120"/>
              <a:ea typeface="Microsoft JhengHei" panose="020B0604030504040204" pitchFamily="34" charset="-120"/>
            </a:endParaRPr>
          </a:p>
        </p:txBody>
      </p:sp>
      <p:sp>
        <p:nvSpPr>
          <p:cNvPr id="18" name="矩形 17">
            <a:extLst>
              <a:ext uri="{FF2B5EF4-FFF2-40B4-BE49-F238E27FC236}">
                <a16:creationId xmlns:a16="http://schemas.microsoft.com/office/drawing/2014/main" id="{D26ACEDD-AC1B-EA40-B7B1-FBB1DD4A091B}"/>
              </a:ext>
            </a:extLst>
          </p:cNvPr>
          <p:cNvSpPr/>
          <p:nvPr/>
        </p:nvSpPr>
        <p:spPr>
          <a:xfrm>
            <a:off x="3511169" y="353766"/>
            <a:ext cx="2339102" cy="523220"/>
          </a:xfrm>
          <a:prstGeom prst="rect">
            <a:avLst/>
          </a:prstGeom>
        </p:spPr>
        <p:txBody>
          <a:bodyPr wrap="none">
            <a:spAutoFit/>
          </a:bodyPr>
          <a:lstStyle/>
          <a:p>
            <a:r>
              <a:rPr lang="zh-CN" altLang="en-US" sz="2800" dirty="0">
                <a:solidFill>
                  <a:srgbClr val="C00000"/>
                </a:solidFill>
                <a:latin typeface="Microsoft JhengHei" panose="020B0604030504040204" pitchFamily="34" charset="-120"/>
                <a:ea typeface="Microsoft JhengHei" panose="020B0604030504040204" pitchFamily="34" charset="-120"/>
              </a:rPr>
              <a:t>ＯＯＯＯＯＯ</a:t>
            </a:r>
            <a:endParaRPr lang="en-US" altLang="zh-TW" sz="2800" dirty="0">
              <a:solidFill>
                <a:srgbClr val="C00000"/>
              </a:solidFill>
              <a:latin typeface="Microsoft JhengHei" panose="020B0604030504040204" pitchFamily="34" charset="-120"/>
              <a:ea typeface="Microsoft JhengHei" panose="020B0604030504040204" pitchFamily="34" charset="-120"/>
            </a:endParaRPr>
          </a:p>
        </p:txBody>
      </p:sp>
      <p:sp>
        <p:nvSpPr>
          <p:cNvPr id="19" name="矩形 18">
            <a:extLst>
              <a:ext uri="{FF2B5EF4-FFF2-40B4-BE49-F238E27FC236}">
                <a16:creationId xmlns:a16="http://schemas.microsoft.com/office/drawing/2014/main" id="{2D27C0D1-5072-0F47-8295-88EC7B752EA8}"/>
              </a:ext>
            </a:extLst>
          </p:cNvPr>
          <p:cNvSpPr/>
          <p:nvPr/>
        </p:nvSpPr>
        <p:spPr>
          <a:xfrm>
            <a:off x="6383555" y="1844168"/>
            <a:ext cx="4065370" cy="923330"/>
          </a:xfrm>
          <a:prstGeom prst="rect">
            <a:avLst/>
          </a:prstGeom>
        </p:spPr>
        <p:txBody>
          <a:bodyPr wrap="squar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en-US" altLang="zh-CN" b="1" dirty="0">
              <a:solidFill>
                <a:srgbClr val="FFC000"/>
              </a:solidFill>
              <a:latin typeface="Microsoft JhengHei" panose="020B0604030504040204" pitchFamily="34" charset="-120"/>
              <a:ea typeface="Microsoft JhengHei" panose="020B0604030504040204" pitchFamily="34" charset="-120"/>
            </a:endParaRPr>
          </a:p>
          <a:p>
            <a:endParaRPr lang="en-US" altLang="zh-CN" b="1" dirty="0">
              <a:solidFill>
                <a:srgbClr val="FFC000"/>
              </a:solidFill>
              <a:latin typeface="Microsoft JhengHei" panose="020B0604030504040204" pitchFamily="34" charset="-120"/>
              <a:ea typeface="Microsoft JhengHei" panose="020B0604030504040204" pitchFamily="34" charset="-120"/>
            </a:endParaRPr>
          </a:p>
          <a:p>
            <a:r>
              <a:rPr lang="en-US" altLang="zh-CN" b="1" dirty="0">
                <a:solidFill>
                  <a:srgbClr val="FFC000"/>
                </a:solidFill>
                <a:latin typeface="Microsoft JhengHei" panose="020B0604030504040204" pitchFamily="34" charset="-120"/>
                <a:ea typeface="Microsoft JhengHei" panose="020B0604030504040204" pitchFamily="34" charset="-120"/>
              </a:rPr>
              <a:t>1.</a:t>
            </a:r>
            <a:r>
              <a:rPr lang="zh-CN" altLang="en-US" b="1" dirty="0">
                <a:solidFill>
                  <a:srgbClr val="FFC000"/>
                </a:solidFill>
                <a:latin typeface="Microsoft JhengHei" panose="020B0604030504040204" pitchFamily="34" charset="-120"/>
                <a:ea typeface="Microsoft JhengHei" panose="020B0604030504040204" pitchFamily="34" charset="-120"/>
              </a:rPr>
              <a:t>對嘉義文化旅遊有興趣的一般大眾</a:t>
            </a:r>
            <a:endParaRPr lang="en-US" altLang="zh-CN" b="1" dirty="0">
              <a:solidFill>
                <a:srgbClr val="FFC000"/>
              </a:solidFill>
              <a:latin typeface="Microsoft JhengHei" panose="020B0604030504040204" pitchFamily="34" charset="-120"/>
              <a:ea typeface="Microsoft JhengHei" panose="020B0604030504040204" pitchFamily="34" charset="-120"/>
            </a:endParaRPr>
          </a:p>
        </p:txBody>
      </p:sp>
      <p:grpSp>
        <p:nvGrpSpPr>
          <p:cNvPr id="23" name="群組 22">
            <a:extLst>
              <a:ext uri="{FF2B5EF4-FFF2-40B4-BE49-F238E27FC236}">
                <a16:creationId xmlns:a16="http://schemas.microsoft.com/office/drawing/2014/main" id="{4ECA0EEE-7B12-1E47-A386-20DA57D1BEF3}"/>
              </a:ext>
            </a:extLst>
          </p:cNvPr>
          <p:cNvGrpSpPr/>
          <p:nvPr/>
        </p:nvGrpSpPr>
        <p:grpSpPr>
          <a:xfrm>
            <a:off x="6800452" y="3532425"/>
            <a:ext cx="4205264" cy="2800771"/>
            <a:chOff x="6800452" y="3532425"/>
            <a:chExt cx="4205264" cy="2800771"/>
          </a:xfrm>
        </p:grpSpPr>
        <p:pic>
          <p:nvPicPr>
            <p:cNvPr id="21" name="圖片 20">
              <a:extLst>
                <a:ext uri="{FF2B5EF4-FFF2-40B4-BE49-F238E27FC236}">
                  <a16:creationId xmlns:a16="http://schemas.microsoft.com/office/drawing/2014/main" id="{8B69C756-EC6F-E044-A0F4-052AD7306004}"/>
                </a:ext>
              </a:extLst>
            </p:cNvPr>
            <p:cNvPicPr>
              <a:picLocks noChangeAspect="1"/>
            </p:cNvPicPr>
            <p:nvPr/>
          </p:nvPicPr>
          <p:blipFill>
            <a:blip r:embed="rId3"/>
            <a:stretch>
              <a:fillRect/>
            </a:stretch>
          </p:blipFill>
          <p:spPr>
            <a:xfrm>
              <a:off x="6800452" y="3532425"/>
              <a:ext cx="4205264" cy="2800771"/>
            </a:xfrm>
            <a:prstGeom prst="rect">
              <a:avLst/>
            </a:prstGeom>
          </p:spPr>
        </p:pic>
        <p:sp>
          <p:nvSpPr>
            <p:cNvPr id="22" name="矩形 21">
              <a:extLst>
                <a:ext uri="{FF2B5EF4-FFF2-40B4-BE49-F238E27FC236}">
                  <a16:creationId xmlns:a16="http://schemas.microsoft.com/office/drawing/2014/main" id="{E7E6A8F9-564F-6D4E-B56E-034E2F9B4A56}"/>
                </a:ext>
              </a:extLst>
            </p:cNvPr>
            <p:cNvSpPr/>
            <p:nvPr/>
          </p:nvSpPr>
          <p:spPr>
            <a:xfrm>
              <a:off x="6845340" y="3548040"/>
              <a:ext cx="646331" cy="369332"/>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grpSp>
        <p:nvGrpSpPr>
          <p:cNvPr id="13" name="群組 12">
            <a:extLst>
              <a:ext uri="{FF2B5EF4-FFF2-40B4-BE49-F238E27FC236}">
                <a16:creationId xmlns:a16="http://schemas.microsoft.com/office/drawing/2014/main" id="{D635BE12-DA41-9747-96F4-91C68A7CC196}"/>
              </a:ext>
            </a:extLst>
          </p:cNvPr>
          <p:cNvGrpSpPr/>
          <p:nvPr/>
        </p:nvGrpSpPr>
        <p:grpSpPr>
          <a:xfrm>
            <a:off x="9771346" y="1844168"/>
            <a:ext cx="2558516" cy="5024698"/>
            <a:chOff x="9723621" y="1957074"/>
            <a:chExt cx="2558516" cy="5024698"/>
          </a:xfrm>
        </p:grpSpPr>
        <p:pic>
          <p:nvPicPr>
            <p:cNvPr id="14" name="圖片 13">
              <a:extLst>
                <a:ext uri="{FF2B5EF4-FFF2-40B4-BE49-F238E27FC236}">
                  <a16:creationId xmlns:a16="http://schemas.microsoft.com/office/drawing/2014/main" id="{D0C38499-3559-A840-B1BA-E6DA54712E19}"/>
                </a:ext>
              </a:extLst>
            </p:cNvPr>
            <p:cNvPicPr>
              <a:picLocks noChangeAspect="1"/>
            </p:cNvPicPr>
            <p:nvPr/>
          </p:nvPicPr>
          <p:blipFill>
            <a:blip r:embed="rId4"/>
            <a:stretch>
              <a:fillRect/>
            </a:stretch>
          </p:blipFill>
          <p:spPr>
            <a:xfrm rot="10800000" flipV="1">
              <a:off x="9723621" y="4423256"/>
              <a:ext cx="2558516" cy="2558516"/>
            </a:xfrm>
            <a:prstGeom prst="rect">
              <a:avLst/>
            </a:prstGeom>
          </p:spPr>
        </p:pic>
        <p:sp>
          <p:nvSpPr>
            <p:cNvPr id="15" name="水滴形 14">
              <a:extLst>
                <a:ext uri="{FF2B5EF4-FFF2-40B4-BE49-F238E27FC236}">
                  <a16:creationId xmlns:a16="http://schemas.microsoft.com/office/drawing/2014/main" id="{204B2855-025E-794F-970F-D4C5A2A59398}"/>
                </a:ext>
              </a:extLst>
            </p:cNvPr>
            <p:cNvSpPr/>
            <p:nvPr/>
          </p:nvSpPr>
          <p:spPr>
            <a:xfrm rot="8879272">
              <a:off x="10233161" y="1957074"/>
              <a:ext cx="1864426" cy="1789772"/>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6" name="文字方塊 15">
              <a:extLst>
                <a:ext uri="{FF2B5EF4-FFF2-40B4-BE49-F238E27FC236}">
                  <a16:creationId xmlns:a16="http://schemas.microsoft.com/office/drawing/2014/main" id="{3B05FA43-206F-9C41-BD95-250829D5A9EF}"/>
                </a:ext>
              </a:extLst>
            </p:cNvPr>
            <p:cNvSpPr txBox="1"/>
            <p:nvPr/>
          </p:nvSpPr>
          <p:spPr>
            <a:xfrm>
              <a:off x="10149711" y="2297962"/>
              <a:ext cx="2031325" cy="1107996"/>
            </a:xfrm>
            <a:prstGeom prst="rect">
              <a:avLst/>
            </a:prstGeom>
            <a:noFill/>
          </p:spPr>
          <p:txBody>
            <a:bodyPr wrap="none" rtlCol="0">
              <a:spAutoFit/>
            </a:bodyPr>
            <a:lstStyle>
              <a:defPPr>
                <a:defRPr lang="zh-TW"/>
              </a:defPPr>
              <a:lvl1pPr algn="ctr">
                <a:defRPr kumimoji="1" b="1">
                  <a:solidFill>
                    <a:schemeClr val="accent5">
                      <a:lumMod val="50000"/>
                    </a:schemeClr>
                  </a:solidFill>
                  <a:latin typeface="DFYuanMedium-B5" panose="020F0509000000000000" pitchFamily="49" charset="-120"/>
                  <a:ea typeface="DFYuanMedium-B5" panose="020F0509000000000000" pitchFamily="49" charset="-120"/>
                </a:defRPr>
              </a:lvl1pPr>
            </a:lstStyle>
            <a:p>
              <a:r>
                <a:rPr lang="zh-CN" altLang="en-US" dirty="0">
                  <a:latin typeface="Microsoft JhengHei" panose="020B0604030504040204" pitchFamily="34" charset="-120"/>
                  <a:ea typeface="Microsoft JhengHei" panose="020B0604030504040204" pitchFamily="34" charset="-120"/>
                </a:rPr>
                <a:t>團隊希望藉由</a:t>
              </a:r>
              <a:endParaRPr lang="en-US" altLang="zh-CN" dirty="0">
                <a:latin typeface="Microsoft JhengHei" panose="020B0604030504040204" pitchFamily="34" charset="-120"/>
                <a:ea typeface="Microsoft JhengHei" panose="020B0604030504040204" pitchFamily="34" charset="-120"/>
              </a:endParaRPr>
            </a:p>
            <a:p>
              <a:r>
                <a:rPr lang="zh-CN" altLang="en-US" dirty="0">
                  <a:latin typeface="Microsoft JhengHei" panose="020B0604030504040204" pitchFamily="34" charset="-120"/>
                  <a:ea typeface="Microsoft JhengHei" panose="020B0604030504040204" pitchFamily="34" charset="-120"/>
                </a:rPr>
                <a:t>本次計畫達成</a:t>
              </a:r>
              <a:endParaRPr lang="en-US" altLang="zh-CN" dirty="0">
                <a:latin typeface="Microsoft JhengHei" panose="020B0604030504040204" pitchFamily="34" charset="-120"/>
                <a:ea typeface="Microsoft JhengHei" panose="020B0604030504040204" pitchFamily="34" charset="-120"/>
              </a:endParaRPr>
            </a:p>
            <a:p>
              <a:r>
                <a:rPr lang="zh-CN" altLang="en-US" dirty="0">
                  <a:latin typeface="Microsoft JhengHei" panose="020B0604030504040204" pitchFamily="34" charset="-120"/>
                  <a:ea typeface="Microsoft JhengHei" panose="020B0604030504040204" pitchFamily="34" charset="-120"/>
                </a:rPr>
                <a:t>哪些行動目標呢？</a:t>
              </a:r>
              <a:endParaRPr lang="en-US" altLang="zh-TW" dirty="0">
                <a:latin typeface="Microsoft JhengHei" panose="020B0604030504040204" pitchFamily="34" charset="-120"/>
                <a:ea typeface="Microsoft JhengHei" panose="020B0604030504040204" pitchFamily="34" charset="-120"/>
              </a:endParaRPr>
            </a:p>
            <a:p>
              <a:r>
                <a:rPr lang="zh-TW" altLang="en-US" sz="1200" dirty="0">
                  <a:latin typeface="Microsoft JhengHei" panose="020B0604030504040204" pitchFamily="34" charset="-120"/>
                  <a:ea typeface="Microsoft JhengHei" panose="020B0604030504040204" pitchFamily="34" charset="-120"/>
                </a:rPr>
                <a:t>（版面可自行設計新增）</a:t>
              </a:r>
            </a:p>
          </p:txBody>
        </p:sp>
      </p:grpSp>
      <p:grpSp>
        <p:nvGrpSpPr>
          <p:cNvPr id="30" name="群組 29">
            <a:extLst>
              <a:ext uri="{FF2B5EF4-FFF2-40B4-BE49-F238E27FC236}">
                <a16:creationId xmlns:a16="http://schemas.microsoft.com/office/drawing/2014/main" id="{AB5DC29F-69AE-D044-A7EE-711173957F3C}"/>
              </a:ext>
            </a:extLst>
          </p:cNvPr>
          <p:cNvGrpSpPr/>
          <p:nvPr/>
        </p:nvGrpSpPr>
        <p:grpSpPr>
          <a:xfrm>
            <a:off x="3321858" y="5252668"/>
            <a:ext cx="1777180" cy="1332285"/>
            <a:chOff x="3307263" y="4481601"/>
            <a:chExt cx="2543008" cy="1906396"/>
          </a:xfrm>
        </p:grpSpPr>
        <p:pic>
          <p:nvPicPr>
            <p:cNvPr id="26" name="圖片 25">
              <a:extLst>
                <a:ext uri="{FF2B5EF4-FFF2-40B4-BE49-F238E27FC236}">
                  <a16:creationId xmlns:a16="http://schemas.microsoft.com/office/drawing/2014/main" id="{F1E00BDD-BAF6-F24E-B8DD-01B16E5519FA}"/>
                </a:ext>
              </a:extLst>
            </p:cNvPr>
            <p:cNvPicPr>
              <a:picLocks noChangeAspect="1"/>
            </p:cNvPicPr>
            <p:nvPr/>
          </p:nvPicPr>
          <p:blipFill>
            <a:blip r:embed="rId5"/>
            <a:stretch>
              <a:fillRect/>
            </a:stretch>
          </p:blipFill>
          <p:spPr>
            <a:xfrm>
              <a:off x="3307263" y="4481601"/>
              <a:ext cx="2543008" cy="1906396"/>
            </a:xfrm>
            <a:prstGeom prst="rect">
              <a:avLst/>
            </a:prstGeom>
          </p:spPr>
        </p:pic>
        <p:sp>
          <p:nvSpPr>
            <p:cNvPr id="27" name="矩形 26">
              <a:extLst>
                <a:ext uri="{FF2B5EF4-FFF2-40B4-BE49-F238E27FC236}">
                  <a16:creationId xmlns:a16="http://schemas.microsoft.com/office/drawing/2014/main" id="{85FE8D0F-EC89-624E-AE0E-7AB8885A7DD5}"/>
                </a:ext>
              </a:extLst>
            </p:cNvPr>
            <p:cNvSpPr/>
            <p:nvPr/>
          </p:nvSpPr>
          <p:spPr>
            <a:xfrm>
              <a:off x="3338924" y="4482883"/>
              <a:ext cx="924850" cy="528485"/>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grpSp>
        <p:nvGrpSpPr>
          <p:cNvPr id="29" name="群組 28">
            <a:extLst>
              <a:ext uri="{FF2B5EF4-FFF2-40B4-BE49-F238E27FC236}">
                <a16:creationId xmlns:a16="http://schemas.microsoft.com/office/drawing/2014/main" id="{19F32854-1ACC-A649-9E65-62B90E283F73}"/>
              </a:ext>
            </a:extLst>
          </p:cNvPr>
          <p:cNvGrpSpPr/>
          <p:nvPr/>
        </p:nvGrpSpPr>
        <p:grpSpPr>
          <a:xfrm>
            <a:off x="1210161" y="5252668"/>
            <a:ext cx="1987868" cy="1323951"/>
            <a:chOff x="369214" y="4481601"/>
            <a:chExt cx="2862389" cy="1906396"/>
          </a:xfrm>
        </p:grpSpPr>
        <p:pic>
          <p:nvPicPr>
            <p:cNvPr id="25" name="圖片 24">
              <a:extLst>
                <a:ext uri="{FF2B5EF4-FFF2-40B4-BE49-F238E27FC236}">
                  <a16:creationId xmlns:a16="http://schemas.microsoft.com/office/drawing/2014/main" id="{A61DD328-CBFC-FA44-9ED5-9DD16FBB6E5D}"/>
                </a:ext>
              </a:extLst>
            </p:cNvPr>
            <p:cNvPicPr>
              <a:picLocks noChangeAspect="1"/>
            </p:cNvPicPr>
            <p:nvPr/>
          </p:nvPicPr>
          <p:blipFill>
            <a:blip r:embed="rId6"/>
            <a:stretch>
              <a:fillRect/>
            </a:stretch>
          </p:blipFill>
          <p:spPr>
            <a:xfrm>
              <a:off x="369214" y="4481601"/>
              <a:ext cx="2862389" cy="1906396"/>
            </a:xfrm>
            <a:prstGeom prst="rect">
              <a:avLst/>
            </a:prstGeom>
          </p:spPr>
        </p:pic>
        <p:sp>
          <p:nvSpPr>
            <p:cNvPr id="28" name="矩形 27">
              <a:extLst>
                <a:ext uri="{FF2B5EF4-FFF2-40B4-BE49-F238E27FC236}">
                  <a16:creationId xmlns:a16="http://schemas.microsoft.com/office/drawing/2014/main" id="{1935767B-9D0A-DD4C-AA0C-D550905BEBD1}"/>
                </a:ext>
              </a:extLst>
            </p:cNvPr>
            <p:cNvSpPr/>
            <p:nvPr/>
          </p:nvSpPr>
          <p:spPr>
            <a:xfrm>
              <a:off x="369214" y="4489721"/>
              <a:ext cx="930671" cy="531812"/>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60734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08EDAEDB-0541-0B4A-84F1-C6A9232D7E92}"/>
              </a:ext>
            </a:extLst>
          </p:cNvPr>
          <p:cNvSpPr/>
          <p:nvPr/>
        </p:nvSpPr>
        <p:spPr>
          <a:xfrm>
            <a:off x="3859490" y="339450"/>
            <a:ext cx="2339102" cy="523220"/>
          </a:xfrm>
          <a:prstGeom prst="rect">
            <a:avLst/>
          </a:prstGeom>
        </p:spPr>
        <p:txBody>
          <a:bodyPr wrap="none">
            <a:spAutoFit/>
          </a:bodyPr>
          <a:lstStyle/>
          <a:p>
            <a:r>
              <a:rPr lang="zh-CN" altLang="en-US" sz="2800" dirty="0">
                <a:solidFill>
                  <a:srgbClr val="C00000"/>
                </a:solidFill>
                <a:latin typeface="Microsoft JhengHei" panose="020B0604030504040204" pitchFamily="34" charset="-120"/>
                <a:ea typeface="Microsoft JhengHei" panose="020B0604030504040204" pitchFamily="34" charset="-120"/>
              </a:rPr>
              <a:t>ＯＯＯＯＯＯ</a:t>
            </a:r>
            <a:endParaRPr lang="en-US" altLang="zh-TW" sz="2800" dirty="0">
              <a:solidFill>
                <a:srgbClr val="C00000"/>
              </a:solidFill>
              <a:latin typeface="Microsoft JhengHei" panose="020B0604030504040204" pitchFamily="34" charset="-120"/>
              <a:ea typeface="Microsoft JhengHei" panose="020B0604030504040204" pitchFamily="34" charset="-120"/>
            </a:endParaRPr>
          </a:p>
        </p:txBody>
      </p:sp>
      <p:sp>
        <p:nvSpPr>
          <p:cNvPr id="12" name="矩形 11">
            <a:extLst>
              <a:ext uri="{FF2B5EF4-FFF2-40B4-BE49-F238E27FC236}">
                <a16:creationId xmlns:a16="http://schemas.microsoft.com/office/drawing/2014/main" id="{9CA36306-E260-C74E-BA8E-609451ADB863}"/>
              </a:ext>
            </a:extLst>
          </p:cNvPr>
          <p:cNvSpPr/>
          <p:nvPr/>
        </p:nvSpPr>
        <p:spPr>
          <a:xfrm>
            <a:off x="4128794" y="735713"/>
            <a:ext cx="1800493" cy="253916"/>
          </a:xfrm>
          <a:prstGeom prst="rect">
            <a:avLst/>
          </a:prstGeom>
        </p:spPr>
        <p:txBody>
          <a:bodyPr wrap="none">
            <a:spAutoFit/>
          </a:bodyPr>
          <a:lstStyle/>
          <a:p>
            <a:r>
              <a:rPr lang="zh-CN" altLang="en-US" sz="1050" dirty="0">
                <a:solidFill>
                  <a:srgbClr val="FFC000"/>
                </a:solidFill>
                <a:latin typeface="Microsoft JhengHei" panose="020B0604030504040204" pitchFamily="34" charset="-120"/>
                <a:ea typeface="Microsoft JhengHei" panose="020B0604030504040204" pitchFamily="34" charset="-120"/>
              </a:rPr>
              <a:t>（範例：嘉義舊監聚落群）</a:t>
            </a:r>
            <a:endParaRPr lang="en-US" altLang="zh-CN" sz="1050" dirty="0">
              <a:solidFill>
                <a:srgbClr val="FFC000"/>
              </a:solidFill>
              <a:latin typeface="Microsoft JhengHei" panose="020B0604030504040204" pitchFamily="34" charset="-120"/>
              <a:ea typeface="Microsoft JhengHei" panose="020B0604030504040204" pitchFamily="34" charset="-120"/>
            </a:endParaRPr>
          </a:p>
        </p:txBody>
      </p:sp>
      <p:sp>
        <p:nvSpPr>
          <p:cNvPr id="13" name="投影片編號版面配置區 11">
            <a:extLst>
              <a:ext uri="{FF2B5EF4-FFF2-40B4-BE49-F238E27FC236}">
                <a16:creationId xmlns:a16="http://schemas.microsoft.com/office/drawing/2014/main" id="{35D17D94-B162-C745-8667-F7BEB1767DE4}"/>
              </a:ext>
            </a:extLst>
          </p:cNvPr>
          <p:cNvSpPr>
            <a:spLocks noGrp="1"/>
          </p:cNvSpPr>
          <p:nvPr>
            <p:ph type="sldNum" sz="quarter" idx="4294967295"/>
          </p:nvPr>
        </p:nvSpPr>
        <p:spPr>
          <a:xfrm>
            <a:off x="11748309" y="6443980"/>
            <a:ext cx="323509" cy="365125"/>
          </a:xfrm>
        </p:spPr>
        <p:txBody>
          <a:bodyPr/>
          <a:lstStyle/>
          <a:p>
            <a:pPr algn="ctr"/>
            <a:fld id="{12E2F7E9-A7D6-B941-9AAF-5D65933F1896}" type="slidenum">
              <a:rPr kumimoji="1" lang="zh-TW" altLang="en-US" b="1" smtClean="0">
                <a:solidFill>
                  <a:schemeClr val="tx1"/>
                </a:solidFill>
                <a:latin typeface="Microsoft JhengHei" panose="020B0604030504040204" pitchFamily="34" charset="-120"/>
                <a:ea typeface="Microsoft JhengHei" panose="020B0604030504040204" pitchFamily="34" charset="-120"/>
              </a:rPr>
              <a:pPr algn="ctr"/>
              <a:t>8</a:t>
            </a:fld>
            <a:endParaRPr kumimoji="1" lang="zh-TW" altLang="en-US" b="1" dirty="0">
              <a:solidFill>
                <a:schemeClr val="tx1"/>
              </a:solidFill>
              <a:latin typeface="Microsoft JhengHei" panose="020B0604030504040204" pitchFamily="34" charset="-120"/>
              <a:ea typeface="Microsoft JhengHei" panose="020B0604030504040204" pitchFamily="34" charset="-120"/>
            </a:endParaRPr>
          </a:p>
        </p:txBody>
      </p:sp>
      <p:sp>
        <p:nvSpPr>
          <p:cNvPr id="14" name="矩形 13">
            <a:extLst>
              <a:ext uri="{FF2B5EF4-FFF2-40B4-BE49-F238E27FC236}">
                <a16:creationId xmlns:a16="http://schemas.microsoft.com/office/drawing/2014/main" id="{E8E06FD6-AE7A-6F4F-B964-7F60DA786215}"/>
              </a:ext>
            </a:extLst>
          </p:cNvPr>
          <p:cNvSpPr/>
          <p:nvPr/>
        </p:nvSpPr>
        <p:spPr>
          <a:xfrm>
            <a:off x="8409692" y="1724504"/>
            <a:ext cx="3662126" cy="3046988"/>
          </a:xfrm>
          <a:prstGeom prst="rect">
            <a:avLst/>
          </a:prstGeom>
        </p:spPr>
        <p:txBody>
          <a:bodyPr wrap="square">
            <a:spAutoFit/>
          </a:bodyPr>
          <a:lstStyle/>
          <a:p>
            <a:r>
              <a:rPr lang="zh-CN" altLang="en-US" sz="1600" b="1" dirty="0">
                <a:solidFill>
                  <a:srgbClr val="FFC000"/>
                </a:solidFill>
                <a:latin typeface="Microsoft JhengHei" panose="020B0604030504040204" pitchFamily="34" charset="-120"/>
                <a:ea typeface="Microsoft JhengHei" panose="020B0604030504040204" pitchFamily="34" charset="-120"/>
              </a:rPr>
              <a:t>範例：</a:t>
            </a:r>
            <a:endParaRPr lang="en-US" altLang="zh-CN" sz="1600" b="1" dirty="0">
              <a:solidFill>
                <a:srgbClr val="FFC000"/>
              </a:solidFill>
              <a:latin typeface="Microsoft JhengHei" panose="020B0604030504040204" pitchFamily="34" charset="-120"/>
              <a:ea typeface="Microsoft JhengHei" panose="020B0604030504040204" pitchFamily="34" charset="-120"/>
            </a:endParaRPr>
          </a:p>
          <a:p>
            <a:r>
              <a:rPr lang="en-US" altLang="zh-TW" sz="1600" b="1" dirty="0">
                <a:solidFill>
                  <a:srgbClr val="FFC000"/>
                </a:solidFill>
                <a:latin typeface="Microsoft JhengHei" panose="020B0604030504040204" pitchFamily="34" charset="-120"/>
                <a:ea typeface="Microsoft JhengHei" panose="020B0604030504040204" pitchFamily="34" charset="-120"/>
              </a:rPr>
              <a:t>1.</a:t>
            </a:r>
            <a:r>
              <a:rPr lang="zh-TW" altLang="en-US" sz="1600" b="1" dirty="0">
                <a:solidFill>
                  <a:srgbClr val="FFC000"/>
                </a:solidFill>
                <a:latin typeface="Microsoft JhengHei" panose="020B0604030504040204" pitchFamily="34" charset="-120"/>
                <a:ea typeface="Microsoft JhengHei" panose="020B0604030504040204" pitchFamily="34" charset="-120"/>
              </a:rPr>
              <a:t>嘉義舊監聚落群是全台難得一見之聚落型態，擁有原住戶與以修代租進駐戶共同生活。</a:t>
            </a:r>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r>
              <a:rPr lang="en-US" altLang="zh-CN" sz="1600" b="1" dirty="0">
                <a:solidFill>
                  <a:srgbClr val="FFC000"/>
                </a:solidFill>
                <a:latin typeface="Microsoft JhengHei" panose="020B0604030504040204" pitchFamily="34" charset="-120"/>
                <a:ea typeface="Microsoft JhengHei" panose="020B0604030504040204" pitchFamily="34" charset="-120"/>
              </a:rPr>
              <a:t>2.</a:t>
            </a:r>
            <a:r>
              <a:rPr lang="zh-TW" altLang="en-US" sz="1600" b="1" dirty="0">
                <a:solidFill>
                  <a:srgbClr val="FFC000"/>
                </a:solidFill>
                <a:latin typeface="Microsoft JhengHei" panose="020B0604030504040204" pitchFamily="34" charset="-120"/>
                <a:ea typeface="Microsoft JhengHei" panose="020B0604030504040204" pitchFamily="34" charset="-120"/>
              </a:rPr>
              <a:t>嘉義舊監獄是全台僅存保存完整、最適合述說獄政故事的場域。</a:t>
            </a:r>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r>
              <a:rPr lang="en-US" altLang="zh-TW" sz="1600" b="1" dirty="0">
                <a:solidFill>
                  <a:srgbClr val="FFC000"/>
                </a:solidFill>
                <a:latin typeface="Microsoft JhengHei" panose="020B0604030504040204" pitchFamily="34" charset="-120"/>
                <a:ea typeface="Microsoft JhengHei" panose="020B0604030504040204" pitchFamily="34" charset="-120"/>
              </a:rPr>
              <a:t>3.</a:t>
            </a:r>
            <a:r>
              <a:rPr lang="zh-CN" altLang="en-US" sz="1600" b="1" dirty="0">
                <a:solidFill>
                  <a:srgbClr val="FFC000"/>
                </a:solidFill>
                <a:latin typeface="Microsoft JhengHei" panose="020B0604030504040204" pitchFamily="34" charset="-120"/>
                <a:ea typeface="Microsoft JhengHei" panose="020B0604030504040204" pitchFamily="34" charset="-120"/>
              </a:rPr>
              <a:t>嘉義舊監聚落群</a:t>
            </a:r>
            <a:r>
              <a:rPr lang="zh-TW" altLang="en-US" sz="1600" b="1" dirty="0">
                <a:solidFill>
                  <a:srgbClr val="FFC000"/>
                </a:solidFill>
                <a:latin typeface="Microsoft JhengHei" panose="020B0604030504040204" pitchFamily="34" charset="-120"/>
                <a:ea typeface="Microsoft JhengHei" panose="020B0604030504040204" pitchFamily="34" charset="-120"/>
              </a:rPr>
              <a:t>具有三種文資身份，包含聚落建築群、國定古蹟、歷史建築，歷史建築價值是獄政文化、建築技術以及歷史脈絡等多方面之經典。</a:t>
            </a:r>
          </a:p>
        </p:txBody>
      </p:sp>
      <p:sp>
        <p:nvSpPr>
          <p:cNvPr id="22" name="矩形 21">
            <a:extLst>
              <a:ext uri="{FF2B5EF4-FFF2-40B4-BE49-F238E27FC236}">
                <a16:creationId xmlns:a16="http://schemas.microsoft.com/office/drawing/2014/main" id="{A267BEB9-20A9-C346-B08E-A61FBA6EC094}"/>
              </a:ext>
            </a:extLst>
          </p:cNvPr>
          <p:cNvSpPr/>
          <p:nvPr/>
        </p:nvSpPr>
        <p:spPr>
          <a:xfrm>
            <a:off x="246528" y="1724504"/>
            <a:ext cx="3662126" cy="1815882"/>
          </a:xfrm>
          <a:prstGeom prst="rect">
            <a:avLst/>
          </a:prstGeom>
        </p:spPr>
        <p:txBody>
          <a:bodyPr wrap="square">
            <a:spAutoFit/>
          </a:bodyPr>
          <a:lstStyle/>
          <a:p>
            <a:r>
              <a:rPr lang="zh-CN" altLang="en-US" sz="1600" b="1" dirty="0">
                <a:solidFill>
                  <a:srgbClr val="FFC000"/>
                </a:solidFill>
                <a:latin typeface="Microsoft JhengHei" panose="020B0604030504040204" pitchFamily="34" charset="-120"/>
                <a:ea typeface="Microsoft JhengHei" panose="020B0604030504040204" pitchFamily="34" charset="-120"/>
              </a:rPr>
              <a:t>範例：</a:t>
            </a:r>
            <a:endParaRPr lang="en-US" altLang="zh-CN" sz="1600" b="1" dirty="0">
              <a:solidFill>
                <a:srgbClr val="FFC000"/>
              </a:solidFill>
              <a:latin typeface="Microsoft JhengHei" panose="020B0604030504040204" pitchFamily="34" charset="-120"/>
              <a:ea typeface="Microsoft JhengHei" panose="020B0604030504040204" pitchFamily="34" charset="-120"/>
            </a:endParaRPr>
          </a:p>
          <a:p>
            <a:r>
              <a:rPr lang="en-US" altLang="zh-TW" sz="1600" b="1" dirty="0">
                <a:solidFill>
                  <a:srgbClr val="FFC000"/>
                </a:solidFill>
                <a:latin typeface="Microsoft JhengHei" panose="020B0604030504040204" pitchFamily="34" charset="-120"/>
                <a:ea typeface="Microsoft JhengHei" panose="020B0604030504040204" pitchFamily="34" charset="-120"/>
              </a:rPr>
              <a:t>1.</a:t>
            </a:r>
            <a:r>
              <a:rPr lang="zh-CN" altLang="en-US" sz="1600" b="1" dirty="0">
                <a:solidFill>
                  <a:srgbClr val="FFC000"/>
                </a:solidFill>
                <a:latin typeface="Microsoft JhengHei" panose="020B0604030504040204" pitchFamily="34" charset="-120"/>
                <a:ea typeface="Microsoft JhengHei" panose="020B0604030504040204" pitchFamily="34" charset="-120"/>
              </a:rPr>
              <a:t>嘉義舊監獄是</a:t>
            </a:r>
            <a:r>
              <a:rPr lang="zh-TW" altLang="en-US" sz="1600" b="1" dirty="0">
                <a:solidFill>
                  <a:srgbClr val="FFC000"/>
                </a:solidFill>
                <a:latin typeface="Microsoft JhengHei" panose="020B0604030504040204" pitchFamily="34" charset="-120"/>
                <a:ea typeface="Microsoft JhengHei" panose="020B0604030504040204" pitchFamily="34" charset="-120"/>
              </a:rPr>
              <a:t>全球唯一原地保存的賓夕凡尼亞式監獄。</a:t>
            </a:r>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r>
              <a:rPr lang="en-US" altLang="zh-TW" sz="1600" b="1" dirty="0">
                <a:solidFill>
                  <a:srgbClr val="FFC000"/>
                </a:solidFill>
                <a:latin typeface="Microsoft JhengHei" panose="020B0604030504040204" pitchFamily="34" charset="-120"/>
                <a:ea typeface="Microsoft JhengHei" panose="020B0604030504040204" pitchFamily="34" charset="-120"/>
              </a:rPr>
              <a:t>2.</a:t>
            </a:r>
            <a:r>
              <a:rPr lang="zh-TW" altLang="en-US" sz="1600" b="1" dirty="0">
                <a:solidFill>
                  <a:srgbClr val="FFC000"/>
                </a:solidFill>
                <a:latin typeface="Microsoft JhengHei" panose="020B0604030504040204" pitchFamily="34" charset="-120"/>
                <a:ea typeface="Microsoft JhengHei" panose="020B0604030504040204" pitchFamily="34" charset="-120"/>
              </a:rPr>
              <a:t>舊監歷史建築樣貌最多元，從日治時期原空間脈絡到當代創新建築結構設計，</a:t>
            </a:r>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r>
              <a:rPr lang="zh-TW" altLang="en-US" sz="1600" b="1" dirty="0">
                <a:solidFill>
                  <a:srgbClr val="FFC000"/>
                </a:solidFill>
                <a:latin typeface="Microsoft JhengHei" panose="020B0604030504040204" pitchFamily="34" charset="-120"/>
                <a:ea typeface="Microsoft JhengHei" panose="020B0604030504040204" pitchFamily="34" charset="-120"/>
              </a:rPr>
              <a:t>可以感受到嘉義木都魅力。</a:t>
            </a:r>
          </a:p>
        </p:txBody>
      </p:sp>
      <p:sp>
        <p:nvSpPr>
          <p:cNvPr id="24" name="矩形 23">
            <a:extLst>
              <a:ext uri="{FF2B5EF4-FFF2-40B4-BE49-F238E27FC236}">
                <a16:creationId xmlns:a16="http://schemas.microsoft.com/office/drawing/2014/main" id="{AB9B37E2-0438-9D4F-B60C-F63117135715}"/>
              </a:ext>
            </a:extLst>
          </p:cNvPr>
          <p:cNvSpPr/>
          <p:nvPr/>
        </p:nvSpPr>
        <p:spPr>
          <a:xfrm>
            <a:off x="4329429" y="1715077"/>
            <a:ext cx="3662126" cy="4031873"/>
          </a:xfrm>
          <a:prstGeom prst="rect">
            <a:avLst/>
          </a:prstGeom>
        </p:spPr>
        <p:txBody>
          <a:bodyPr wrap="square">
            <a:spAutoFit/>
          </a:bodyPr>
          <a:lstStyle/>
          <a:p>
            <a:r>
              <a:rPr lang="zh-CN" altLang="en-US" sz="1600" b="1" dirty="0">
                <a:solidFill>
                  <a:srgbClr val="FFC000"/>
                </a:solidFill>
                <a:latin typeface="Microsoft JhengHei" panose="020B0604030504040204" pitchFamily="34" charset="-120"/>
                <a:ea typeface="Microsoft JhengHei" panose="020B0604030504040204" pitchFamily="34" charset="-120"/>
              </a:rPr>
              <a:t>範例：</a:t>
            </a:r>
            <a:endParaRPr lang="en-US" altLang="zh-CN" sz="1600" b="1" dirty="0">
              <a:solidFill>
                <a:srgbClr val="FFC000"/>
              </a:solidFill>
              <a:latin typeface="Microsoft JhengHei" panose="020B0604030504040204" pitchFamily="34" charset="-120"/>
              <a:ea typeface="Microsoft JhengHei" panose="020B0604030504040204" pitchFamily="34" charset="-120"/>
            </a:endParaRPr>
          </a:p>
          <a:p>
            <a:pPr algn="just"/>
            <a:r>
              <a:rPr lang="en-US" altLang="zh-TW" sz="1600" b="1" dirty="0">
                <a:solidFill>
                  <a:srgbClr val="FFC000"/>
                </a:solidFill>
                <a:latin typeface="Microsoft JhengHei" panose="020B0604030504040204" pitchFamily="34" charset="-120"/>
                <a:ea typeface="Microsoft JhengHei" panose="020B0604030504040204" pitchFamily="34" charset="-120"/>
              </a:rPr>
              <a:t>1.</a:t>
            </a:r>
            <a:r>
              <a:rPr lang="zh-TW" altLang="en-US" sz="1600" b="1" dirty="0">
                <a:solidFill>
                  <a:srgbClr val="FFC000"/>
                </a:solidFill>
                <a:latin typeface="Microsoft JhengHei" panose="020B0604030504040204" pitchFamily="34" charset="-120"/>
                <a:ea typeface="Microsoft JhengHei" panose="020B0604030504040204" pitchFamily="34" charset="-120"/>
              </a:rPr>
              <a:t>嘉義舊監獄創建於日據時期，民國八十三年嘉義監獄搬遷至鹿草鄉新設建築，此後逐漸減少收容受刑人的數量，直至目前為止完全沒有受刑人收容於此。嘉義舊監獄歷經臺灣近代長時間的獄政發展與改革歷史，可說是碩果僅存而最具價值的歷史證據。</a:t>
            </a:r>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pPr algn="just"/>
            <a:endParaRPr lang="en-US" altLang="zh-TW" sz="1600" b="1" dirty="0">
              <a:solidFill>
                <a:srgbClr val="FFC000"/>
              </a:solidFill>
              <a:latin typeface="Microsoft JhengHei" panose="020B0604030504040204" pitchFamily="34" charset="-120"/>
              <a:ea typeface="Microsoft JhengHei" panose="020B0604030504040204" pitchFamily="34" charset="-120"/>
            </a:endParaRPr>
          </a:p>
          <a:p>
            <a:pPr algn="just"/>
            <a:r>
              <a:rPr lang="en-US" altLang="zh-CN" sz="1600" b="1" dirty="0">
                <a:solidFill>
                  <a:srgbClr val="FFC000"/>
                </a:solidFill>
                <a:latin typeface="Microsoft JhengHei" panose="020B0604030504040204" pitchFamily="34" charset="-120"/>
                <a:ea typeface="Microsoft JhengHei" panose="020B0604030504040204" pitchFamily="34" charset="-120"/>
              </a:rPr>
              <a:t>2.</a:t>
            </a:r>
            <a:r>
              <a:rPr lang="zh-CN" altLang="en-US" sz="1600" b="1" dirty="0">
                <a:solidFill>
                  <a:srgbClr val="FFC000"/>
                </a:solidFill>
                <a:latin typeface="Microsoft JhengHei" panose="020B0604030504040204" pitchFamily="34" charset="-120"/>
                <a:ea typeface="Microsoft JhengHei" panose="020B0604030504040204" pitchFamily="34" charset="-120"/>
              </a:rPr>
              <a:t>分別於</a:t>
            </a:r>
            <a:r>
              <a:rPr lang="en-US" altLang="zh-CN" sz="1600" b="1" dirty="0">
                <a:solidFill>
                  <a:srgbClr val="FFC000"/>
                </a:solidFill>
                <a:latin typeface="Microsoft JhengHei" panose="020B0604030504040204" pitchFamily="34" charset="-120"/>
                <a:ea typeface="Microsoft JhengHei" panose="020B0604030504040204" pitchFamily="34" charset="-120"/>
              </a:rPr>
              <a:t>2019</a:t>
            </a:r>
            <a:r>
              <a:rPr lang="zh-CN" altLang="en-US" sz="1600" b="1" dirty="0">
                <a:solidFill>
                  <a:srgbClr val="FFC000"/>
                </a:solidFill>
                <a:latin typeface="Microsoft JhengHei" panose="020B0604030504040204" pitchFamily="34" charset="-120"/>
                <a:ea typeface="Microsoft JhengHei" panose="020B0604030504040204" pitchFamily="34" charset="-120"/>
              </a:rPr>
              <a:t>年及</a:t>
            </a:r>
            <a:r>
              <a:rPr lang="en-US" altLang="zh-CN" sz="1600" b="1" dirty="0">
                <a:solidFill>
                  <a:srgbClr val="FFC000"/>
                </a:solidFill>
                <a:latin typeface="Microsoft JhengHei" panose="020B0604030504040204" pitchFamily="34" charset="-120"/>
                <a:ea typeface="Microsoft JhengHei" panose="020B0604030504040204" pitchFamily="34" charset="-120"/>
              </a:rPr>
              <a:t>2021</a:t>
            </a:r>
            <a:r>
              <a:rPr lang="zh-CN" altLang="en-US" sz="1600" b="1" dirty="0">
                <a:solidFill>
                  <a:srgbClr val="FFC000"/>
                </a:solidFill>
                <a:latin typeface="Microsoft JhengHei" panose="020B0604030504040204" pitchFamily="34" charset="-120"/>
                <a:ea typeface="Microsoft JhengHei" panose="020B0604030504040204" pitchFamily="34" charset="-120"/>
              </a:rPr>
              <a:t>年舉辦過「</a:t>
            </a:r>
            <a:r>
              <a:rPr lang="zh-TW" altLang="en-US" sz="1600" b="1" dirty="0">
                <a:solidFill>
                  <a:srgbClr val="FFC000"/>
                </a:solidFill>
                <a:latin typeface="Microsoft JhengHei" panose="020B0604030504040204" pitchFamily="34" charset="-120"/>
                <a:ea typeface="Microsoft JhengHei" panose="020B0604030504040204" pitchFamily="34" charset="-120"/>
              </a:rPr>
              <a:t>讓舊監自由」及「台灣設計展</a:t>
            </a:r>
            <a:r>
              <a:rPr lang="en-US" altLang="zh-TW" sz="1600" b="1" dirty="0">
                <a:solidFill>
                  <a:srgbClr val="FFC000"/>
                </a:solidFill>
                <a:latin typeface="Microsoft JhengHei" panose="020B0604030504040204" pitchFamily="34" charset="-120"/>
                <a:ea typeface="Microsoft JhengHei" panose="020B0604030504040204" pitchFamily="34" charset="-120"/>
              </a:rPr>
              <a:t>-</a:t>
            </a:r>
            <a:r>
              <a:rPr lang="zh-CN" altLang="en-US" sz="1600" b="1" dirty="0">
                <a:solidFill>
                  <a:srgbClr val="FFC000"/>
                </a:solidFill>
                <a:latin typeface="Microsoft JhengHei" panose="020B0604030504040204" pitchFamily="34" charset="-120"/>
                <a:ea typeface="Microsoft JhengHei" panose="020B0604030504040204" pitchFamily="34" charset="-120"/>
              </a:rPr>
              <a:t>舊監青年旅店」大型展覽，</a:t>
            </a:r>
            <a:r>
              <a:rPr lang="zh-TW" altLang="en-US" sz="1600" b="1" dirty="0">
                <a:solidFill>
                  <a:srgbClr val="FFC000"/>
                </a:solidFill>
                <a:latin typeface="Microsoft JhengHei" panose="020B0604030504040204" pitchFamily="34" charset="-120"/>
                <a:ea typeface="Microsoft JhengHei" panose="020B0604030504040204" pitchFamily="34" charset="-120"/>
              </a:rPr>
              <a:t>讓更多人認識嘉義舊監獄，引發民間對舊監獄未來發展的深深期待。</a:t>
            </a:r>
          </a:p>
          <a:p>
            <a:endParaRPr lang="zh-TW" altLang="en-US" sz="1600" b="1" dirty="0">
              <a:solidFill>
                <a:srgbClr val="FFC000"/>
              </a:solidFill>
              <a:latin typeface="Microsoft JhengHei" panose="020B0604030504040204" pitchFamily="34" charset="-120"/>
              <a:ea typeface="Microsoft JhengHei" panose="020B0604030504040204" pitchFamily="34" charset="-120"/>
            </a:endParaRPr>
          </a:p>
          <a:p>
            <a:endParaRPr lang="zh-TW" altLang="en-US" sz="1600" b="1" dirty="0">
              <a:solidFill>
                <a:srgbClr val="FFC000"/>
              </a:solidFill>
              <a:latin typeface="Microsoft JhengHei" panose="020B0604030504040204" pitchFamily="34" charset="-120"/>
              <a:ea typeface="Microsoft JhengHei" panose="020B0604030504040204" pitchFamily="34" charset="-120"/>
            </a:endParaRPr>
          </a:p>
        </p:txBody>
      </p:sp>
      <p:grpSp>
        <p:nvGrpSpPr>
          <p:cNvPr id="32" name="群組 31">
            <a:extLst>
              <a:ext uri="{FF2B5EF4-FFF2-40B4-BE49-F238E27FC236}">
                <a16:creationId xmlns:a16="http://schemas.microsoft.com/office/drawing/2014/main" id="{73E7BFE4-F45E-3442-A398-A6DFA4E43EE7}"/>
              </a:ext>
            </a:extLst>
          </p:cNvPr>
          <p:cNvGrpSpPr/>
          <p:nvPr/>
        </p:nvGrpSpPr>
        <p:grpSpPr>
          <a:xfrm>
            <a:off x="9006071" y="4705770"/>
            <a:ext cx="2469368" cy="1784392"/>
            <a:chOff x="9006071" y="4705770"/>
            <a:chExt cx="2469368" cy="1784392"/>
          </a:xfrm>
        </p:grpSpPr>
        <p:pic>
          <p:nvPicPr>
            <p:cNvPr id="16" name="圖片 15">
              <a:extLst>
                <a:ext uri="{FF2B5EF4-FFF2-40B4-BE49-F238E27FC236}">
                  <a16:creationId xmlns:a16="http://schemas.microsoft.com/office/drawing/2014/main" id="{C18F12C9-CDEF-CD45-A16D-868FCF4FF19E}"/>
                </a:ext>
              </a:extLst>
            </p:cNvPr>
            <p:cNvPicPr>
              <a:picLocks noChangeAspect="1"/>
            </p:cNvPicPr>
            <p:nvPr/>
          </p:nvPicPr>
          <p:blipFill>
            <a:blip r:embed="rId2"/>
            <a:stretch>
              <a:fillRect/>
            </a:stretch>
          </p:blipFill>
          <p:spPr>
            <a:xfrm>
              <a:off x="9006071" y="4705770"/>
              <a:ext cx="2469368" cy="1784392"/>
            </a:xfrm>
            <a:prstGeom prst="rect">
              <a:avLst/>
            </a:prstGeom>
          </p:spPr>
        </p:pic>
        <p:sp>
          <p:nvSpPr>
            <p:cNvPr id="29" name="矩形 28">
              <a:extLst>
                <a:ext uri="{FF2B5EF4-FFF2-40B4-BE49-F238E27FC236}">
                  <a16:creationId xmlns:a16="http://schemas.microsoft.com/office/drawing/2014/main" id="{B6978354-F8A2-934F-A2F1-74C8379896E3}"/>
                </a:ext>
              </a:extLst>
            </p:cNvPr>
            <p:cNvSpPr/>
            <p:nvPr/>
          </p:nvSpPr>
          <p:spPr>
            <a:xfrm>
              <a:off x="9024777" y="4771492"/>
              <a:ext cx="646331" cy="369332"/>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grpSp>
        <p:nvGrpSpPr>
          <p:cNvPr id="31" name="群組 30">
            <a:extLst>
              <a:ext uri="{FF2B5EF4-FFF2-40B4-BE49-F238E27FC236}">
                <a16:creationId xmlns:a16="http://schemas.microsoft.com/office/drawing/2014/main" id="{B39DCD38-F1FC-CA41-B276-E072CFD68FF6}"/>
              </a:ext>
            </a:extLst>
          </p:cNvPr>
          <p:cNvGrpSpPr/>
          <p:nvPr/>
        </p:nvGrpSpPr>
        <p:grpSpPr>
          <a:xfrm>
            <a:off x="5168155" y="5112659"/>
            <a:ext cx="2060873" cy="1457900"/>
            <a:chOff x="5168155" y="5112659"/>
            <a:chExt cx="2060873" cy="1457900"/>
          </a:xfrm>
        </p:grpSpPr>
        <p:pic>
          <p:nvPicPr>
            <p:cNvPr id="27" name="圖片 26">
              <a:extLst>
                <a:ext uri="{FF2B5EF4-FFF2-40B4-BE49-F238E27FC236}">
                  <a16:creationId xmlns:a16="http://schemas.microsoft.com/office/drawing/2014/main" id="{7944E751-900F-CE4E-80A2-7F9F03E5E81B}"/>
                </a:ext>
              </a:extLst>
            </p:cNvPr>
            <p:cNvPicPr>
              <a:picLocks noChangeAspect="1"/>
            </p:cNvPicPr>
            <p:nvPr/>
          </p:nvPicPr>
          <p:blipFill rotWithShape="1">
            <a:blip r:embed="rId3"/>
            <a:srcRect r="5760"/>
            <a:stretch/>
          </p:blipFill>
          <p:spPr>
            <a:xfrm>
              <a:off x="5168155" y="5112659"/>
              <a:ext cx="2060873" cy="1457900"/>
            </a:xfrm>
            <a:prstGeom prst="rect">
              <a:avLst/>
            </a:prstGeom>
          </p:spPr>
        </p:pic>
        <p:sp>
          <p:nvSpPr>
            <p:cNvPr id="30" name="矩形 29">
              <a:extLst>
                <a:ext uri="{FF2B5EF4-FFF2-40B4-BE49-F238E27FC236}">
                  <a16:creationId xmlns:a16="http://schemas.microsoft.com/office/drawing/2014/main" id="{96AFC1EC-AB96-7841-BB61-A9639DC86C83}"/>
                </a:ext>
              </a:extLst>
            </p:cNvPr>
            <p:cNvSpPr/>
            <p:nvPr/>
          </p:nvSpPr>
          <p:spPr>
            <a:xfrm>
              <a:off x="5203660" y="5112659"/>
              <a:ext cx="646331" cy="369332"/>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grpSp>
        <p:nvGrpSpPr>
          <p:cNvPr id="34" name="群組 33">
            <a:extLst>
              <a:ext uri="{FF2B5EF4-FFF2-40B4-BE49-F238E27FC236}">
                <a16:creationId xmlns:a16="http://schemas.microsoft.com/office/drawing/2014/main" id="{45C5AC4F-CA0C-7D41-ADD1-842E217EC97D}"/>
              </a:ext>
            </a:extLst>
          </p:cNvPr>
          <p:cNvGrpSpPr/>
          <p:nvPr/>
        </p:nvGrpSpPr>
        <p:grpSpPr>
          <a:xfrm>
            <a:off x="887996" y="4705770"/>
            <a:ext cx="2379189" cy="1784392"/>
            <a:chOff x="887996" y="4705770"/>
            <a:chExt cx="2379189" cy="1784392"/>
          </a:xfrm>
        </p:grpSpPr>
        <p:pic>
          <p:nvPicPr>
            <p:cNvPr id="23" name="圖片 22">
              <a:extLst>
                <a:ext uri="{FF2B5EF4-FFF2-40B4-BE49-F238E27FC236}">
                  <a16:creationId xmlns:a16="http://schemas.microsoft.com/office/drawing/2014/main" id="{632A476D-259F-AA4F-8107-BF09231C2793}"/>
                </a:ext>
              </a:extLst>
            </p:cNvPr>
            <p:cNvPicPr>
              <a:picLocks noChangeAspect="1"/>
            </p:cNvPicPr>
            <p:nvPr/>
          </p:nvPicPr>
          <p:blipFill>
            <a:blip r:embed="rId4"/>
            <a:stretch>
              <a:fillRect/>
            </a:stretch>
          </p:blipFill>
          <p:spPr>
            <a:xfrm>
              <a:off x="887996" y="4705770"/>
              <a:ext cx="2379189" cy="1784392"/>
            </a:xfrm>
            <a:prstGeom prst="rect">
              <a:avLst/>
            </a:prstGeom>
          </p:spPr>
        </p:pic>
        <p:sp>
          <p:nvSpPr>
            <p:cNvPr id="33" name="矩形 32">
              <a:extLst>
                <a:ext uri="{FF2B5EF4-FFF2-40B4-BE49-F238E27FC236}">
                  <a16:creationId xmlns:a16="http://schemas.microsoft.com/office/drawing/2014/main" id="{A79A92BB-0685-E944-B213-F7692ED31207}"/>
                </a:ext>
              </a:extLst>
            </p:cNvPr>
            <p:cNvSpPr/>
            <p:nvPr/>
          </p:nvSpPr>
          <p:spPr>
            <a:xfrm>
              <a:off x="2619225" y="4722381"/>
              <a:ext cx="646331" cy="369332"/>
            </a:xfrm>
            <a:prstGeom prst="rect">
              <a:avLst/>
            </a:prstGeom>
          </p:spPr>
          <p:txBody>
            <a:bodyPr wrap="none">
              <a:spAutoFit/>
            </a:bodyPr>
            <a:lstStyle/>
            <a:p>
              <a:r>
                <a:rPr lang="zh-CN" altLang="en-US" b="1" dirty="0">
                  <a:solidFill>
                    <a:srgbClr val="FFC000"/>
                  </a:solidFill>
                  <a:latin typeface="Microsoft JhengHei" panose="020B0604030504040204" pitchFamily="34" charset="-120"/>
                  <a:ea typeface="Microsoft JhengHei" panose="020B0604030504040204" pitchFamily="34" charset="-120"/>
                </a:rPr>
                <a:t>範例</a:t>
              </a:r>
              <a:endParaRPr lang="zh-TW" altLang="en-US" dirty="0">
                <a:latin typeface="Microsoft JhengHei" panose="020B0604030504040204" pitchFamily="34" charset="-120"/>
                <a:ea typeface="Microsoft JhengHei" panose="020B0604030504040204" pitchFamily="34" charset="-120"/>
              </a:endParaRPr>
            </a:p>
          </p:txBody>
        </p:sp>
      </p:grpSp>
      <p:grpSp>
        <p:nvGrpSpPr>
          <p:cNvPr id="21" name="群組 20">
            <a:extLst>
              <a:ext uri="{FF2B5EF4-FFF2-40B4-BE49-F238E27FC236}">
                <a16:creationId xmlns:a16="http://schemas.microsoft.com/office/drawing/2014/main" id="{0CED31D4-B9E3-CC4A-85E5-C6910A77EE59}"/>
              </a:ext>
            </a:extLst>
          </p:cNvPr>
          <p:cNvGrpSpPr/>
          <p:nvPr/>
        </p:nvGrpSpPr>
        <p:grpSpPr>
          <a:xfrm>
            <a:off x="-577879" y="3429000"/>
            <a:ext cx="3173874" cy="3568587"/>
            <a:chOff x="-386957" y="3289413"/>
            <a:chExt cx="3173874" cy="3568587"/>
          </a:xfrm>
        </p:grpSpPr>
        <p:pic>
          <p:nvPicPr>
            <p:cNvPr id="8" name="圖片 7">
              <a:extLst>
                <a:ext uri="{FF2B5EF4-FFF2-40B4-BE49-F238E27FC236}">
                  <a16:creationId xmlns:a16="http://schemas.microsoft.com/office/drawing/2014/main" id="{4DBB2DA8-40EC-8946-9552-7BEA3438BC8C}"/>
                </a:ext>
              </a:extLst>
            </p:cNvPr>
            <p:cNvPicPr>
              <a:picLocks noChangeAspect="1"/>
            </p:cNvPicPr>
            <p:nvPr/>
          </p:nvPicPr>
          <p:blipFill>
            <a:blip r:embed="rId5"/>
            <a:stretch>
              <a:fillRect/>
            </a:stretch>
          </p:blipFill>
          <p:spPr>
            <a:xfrm>
              <a:off x="-386957" y="5175773"/>
              <a:ext cx="1682227" cy="1682227"/>
            </a:xfrm>
            <a:prstGeom prst="rect">
              <a:avLst/>
            </a:prstGeom>
          </p:spPr>
        </p:pic>
        <p:sp>
          <p:nvSpPr>
            <p:cNvPr id="9" name="水滴形 8">
              <a:extLst>
                <a:ext uri="{FF2B5EF4-FFF2-40B4-BE49-F238E27FC236}">
                  <a16:creationId xmlns:a16="http://schemas.microsoft.com/office/drawing/2014/main" id="{41A11133-735B-034A-8419-7A6010C29636}"/>
                </a:ext>
              </a:extLst>
            </p:cNvPr>
            <p:cNvSpPr/>
            <p:nvPr/>
          </p:nvSpPr>
          <p:spPr>
            <a:xfrm rot="10554735">
              <a:off x="889895" y="3289413"/>
              <a:ext cx="1897022" cy="1821063"/>
            </a:xfrm>
            <a:prstGeom prst="teardrop">
              <a:avLst>
                <a:gd name="adj" fmla="val 13524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0" name="文字方塊 9">
              <a:extLst>
                <a:ext uri="{FF2B5EF4-FFF2-40B4-BE49-F238E27FC236}">
                  <a16:creationId xmlns:a16="http://schemas.microsoft.com/office/drawing/2014/main" id="{6E7D03A9-8DEF-FB48-B73A-CC95A6DC935D}"/>
                </a:ext>
              </a:extLst>
            </p:cNvPr>
            <p:cNvSpPr txBox="1"/>
            <p:nvPr/>
          </p:nvSpPr>
          <p:spPr>
            <a:xfrm>
              <a:off x="931306" y="3507446"/>
              <a:ext cx="1814199" cy="1384995"/>
            </a:xfrm>
            <a:prstGeom prst="rect">
              <a:avLst/>
            </a:prstGeom>
            <a:noFill/>
          </p:spPr>
          <p:txBody>
            <a:bodyPr wrap="square" rtlCol="0">
              <a:spAutoFit/>
            </a:bodyPr>
            <a:lstStyle/>
            <a:p>
              <a:pPr algn="ctr"/>
              <a:r>
                <a:rPr kumimoji="1" lang="zh-CN" altLang="en-US" b="1" dirty="0">
                  <a:solidFill>
                    <a:schemeClr val="accent5">
                      <a:lumMod val="50000"/>
                    </a:schemeClr>
                  </a:solidFill>
                  <a:latin typeface="Microsoft JhengHei" panose="020B0604030504040204" pitchFamily="34" charset="-120"/>
                  <a:ea typeface="Microsoft JhengHei" panose="020B0604030504040204" pitchFamily="34" charset="-120"/>
                </a:rPr>
                <a:t>為什麼你會選擇這個場域呢？與我們分享場域帶給你的魅力吧！</a:t>
              </a:r>
              <a:endParaRPr kumimoji="1" lang="en-US" altLang="zh-TW" b="1" dirty="0">
                <a:solidFill>
                  <a:schemeClr val="accent5">
                    <a:lumMod val="50000"/>
                  </a:schemeClr>
                </a:solidFill>
                <a:latin typeface="Microsoft JhengHei" panose="020B0604030504040204" pitchFamily="34" charset="-120"/>
                <a:ea typeface="Microsoft JhengHei" panose="020B0604030504040204" pitchFamily="34" charset="-120"/>
              </a:endParaRPr>
            </a:p>
            <a:p>
              <a:pPr algn="ctr"/>
              <a:r>
                <a:rPr kumimoji="1" lang="zh-TW" altLang="en-US" sz="1200" b="1" dirty="0">
                  <a:solidFill>
                    <a:schemeClr val="accent5">
                      <a:lumMod val="50000"/>
                    </a:schemeClr>
                  </a:solidFill>
                  <a:latin typeface="Microsoft JhengHei" panose="020B0604030504040204" pitchFamily="34" charset="-120"/>
                  <a:ea typeface="Microsoft JhengHei" panose="020B0604030504040204" pitchFamily="34" charset="-120"/>
                </a:rPr>
                <a:t>（版面可自行設計新增）</a:t>
              </a:r>
            </a:p>
          </p:txBody>
        </p:sp>
      </p:grpSp>
    </p:spTree>
    <p:extLst>
      <p:ext uri="{BB962C8B-B14F-4D97-AF65-F5344CB8AC3E}">
        <p14:creationId xmlns:p14="http://schemas.microsoft.com/office/powerpoint/2010/main" val="53288354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TotalTime>
  <Words>1061</Words>
  <Application>Microsoft Macintosh PowerPoint</Application>
  <PresentationFormat>寬螢幕</PresentationFormat>
  <Paragraphs>108</Paragraphs>
  <Slides>12</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12</vt:i4>
      </vt:variant>
    </vt:vector>
  </HeadingPairs>
  <TitlesOfParts>
    <vt:vector size="19" baseType="lpstr">
      <vt:lpstr>Microsoft JhengHei</vt:lpstr>
      <vt:lpstr>新細明體</vt:lpstr>
      <vt:lpstr>DFYuanMedium-B5</vt:lpstr>
      <vt:lpstr>Arial</vt:lpstr>
      <vt:lpstr>Calibri</vt:lpstr>
      <vt:lpstr>Calibri Light</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User</dc:creator>
  <cp:lastModifiedBy>Microsoft Office User</cp:lastModifiedBy>
  <cp:revision>68</cp:revision>
  <dcterms:created xsi:type="dcterms:W3CDTF">2023-03-26T13:05:09Z</dcterms:created>
  <dcterms:modified xsi:type="dcterms:W3CDTF">2023-03-29T10:29:31Z</dcterms:modified>
</cp:coreProperties>
</file>