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87" d="100"/>
          <a:sy n="87" d="100"/>
        </p:scale>
        <p:origin x="-123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A597A-8800-419F-9EEF-7C11C38552B3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C4854-5554-42EA-BE6A-E16D382FC8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438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C4854-5554-42EA-BE6A-E16D382FC80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2805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A834CFC-3512-4E77-8976-4FF5DFC41AB3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9E7C443-4640-43F8-9569-2A6A5D0792D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4CFC-3512-4E77-8976-4FF5DFC41AB3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C443-4640-43F8-9569-2A6A5D0792D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4CFC-3512-4E77-8976-4FF5DFC41AB3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C443-4640-43F8-9569-2A6A5D0792D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A834CFC-3512-4E77-8976-4FF5DFC41AB3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C443-4640-43F8-9569-2A6A5D0792D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A834CFC-3512-4E77-8976-4FF5DFC41AB3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9E7C443-4640-43F8-9569-2A6A5D0792D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A834CFC-3512-4E77-8976-4FF5DFC41AB3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E7C443-4640-43F8-9569-2A6A5D0792D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A834CFC-3512-4E77-8976-4FF5DFC41AB3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9E7C443-4640-43F8-9569-2A6A5D0792D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4CFC-3512-4E77-8976-4FF5DFC41AB3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C443-4640-43F8-9569-2A6A5D0792D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A834CFC-3512-4E77-8976-4FF5DFC41AB3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E7C443-4640-43F8-9569-2A6A5D0792D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A834CFC-3512-4E77-8976-4FF5DFC41AB3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9E7C443-4640-43F8-9569-2A6A5D0792D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A834CFC-3512-4E77-8976-4FF5DFC41AB3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9E7C443-4640-43F8-9569-2A6A5D0792D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A834CFC-3512-4E77-8976-4FF5DFC41AB3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9E7C443-4640-43F8-9569-2A6A5D0792D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 txBox="1">
            <a:spLocks/>
          </p:cNvSpPr>
          <p:nvPr/>
        </p:nvSpPr>
        <p:spPr bwMode="auto">
          <a:xfrm>
            <a:off x="430824" y="694319"/>
            <a:ext cx="8511064" cy="54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zh-TW" sz="28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Plan(</a:t>
            </a:r>
            <a:r>
              <a:rPr lang="zh-TW" altLang="en-US" sz="28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課程、活動</a:t>
            </a:r>
            <a:r>
              <a:rPr lang="en-US" altLang="zh-TW" sz="28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8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規劃學習課程、講座或活動，從中可學習到什麼知識或技能</a:t>
            </a:r>
            <a:endParaRPr kumimoji="0" lang="zh-TW" altLang="en-US" sz="240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026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 txBox="1">
            <a:spLocks/>
          </p:cNvSpPr>
          <p:nvPr/>
        </p:nvSpPr>
        <p:spPr bwMode="auto">
          <a:xfrm>
            <a:off x="346165" y="578222"/>
            <a:ext cx="8537440" cy="87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zh-TW" sz="28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Do(</a:t>
            </a:r>
            <a:r>
              <a:rPr lang="zh-TW" altLang="en-US" sz="28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學習、實作</a:t>
            </a:r>
            <a:r>
              <a:rPr lang="en-US" altLang="zh-TW" sz="28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8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依據</a:t>
            </a:r>
            <a:r>
              <a:rPr lang="en-US" altLang="zh-TW" sz="24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Plan</a:t>
            </a:r>
            <a:r>
              <a:rPr lang="zh-TW" altLang="en-US" sz="24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的規畫投入實際</a:t>
            </a:r>
            <a:r>
              <a:rPr lang="zh-TW" altLang="en-US" sz="24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應用練習或實作</a:t>
            </a:r>
            <a:r>
              <a:rPr lang="zh-TW" altLang="en-US" sz="24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endParaRPr lang="en-US" altLang="zh-TW" sz="2400" dirty="0" smtClean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45" name="组合 71"/>
          <p:cNvGrpSpPr/>
          <p:nvPr/>
        </p:nvGrpSpPr>
        <p:grpSpPr>
          <a:xfrm>
            <a:off x="6381017" y="2762039"/>
            <a:ext cx="2084391" cy="3533465"/>
            <a:chOff x="1619672" y="1767471"/>
            <a:chExt cx="1392155" cy="1944216"/>
          </a:xfrm>
        </p:grpSpPr>
        <p:sp>
          <p:nvSpPr>
            <p:cNvPr id="46" name="矩形 45"/>
            <p:cNvSpPr/>
            <p:nvPr/>
          </p:nvSpPr>
          <p:spPr>
            <a:xfrm>
              <a:off x="1619672" y="1767471"/>
              <a:ext cx="1392155" cy="1944216"/>
            </a:xfrm>
            <a:prstGeom prst="rect">
              <a:avLst/>
            </a:prstGeom>
            <a:ln>
              <a:solidFill>
                <a:srgbClr val="FFFFFF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grpSp>
          <p:nvGrpSpPr>
            <p:cNvPr id="48" name="组合 48"/>
            <p:cNvGrpSpPr/>
            <p:nvPr/>
          </p:nvGrpSpPr>
          <p:grpSpPr>
            <a:xfrm>
              <a:off x="1707484" y="3023424"/>
              <a:ext cx="1265760" cy="489350"/>
              <a:chOff x="3200736" y="3087881"/>
              <a:chExt cx="1265760" cy="489350"/>
            </a:xfrm>
          </p:grpSpPr>
          <p:cxnSp>
            <p:nvCxnSpPr>
              <p:cNvPr id="49" name="直接连接符 49"/>
              <p:cNvCxnSpPr/>
              <p:nvPr/>
            </p:nvCxnSpPr>
            <p:spPr>
              <a:xfrm>
                <a:off x="3200736" y="3087881"/>
                <a:ext cx="1265760" cy="0"/>
              </a:xfrm>
              <a:prstGeom prst="line">
                <a:avLst/>
              </a:prstGeom>
              <a:ln w="6350">
                <a:solidFill>
                  <a:srgbClr val="FFFFFF">
                    <a:alpha val="2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50"/>
              <p:cNvCxnSpPr/>
              <p:nvPr/>
            </p:nvCxnSpPr>
            <p:spPr>
              <a:xfrm>
                <a:off x="3200736" y="3332556"/>
                <a:ext cx="1265760" cy="0"/>
              </a:xfrm>
              <a:prstGeom prst="line">
                <a:avLst/>
              </a:prstGeom>
              <a:ln w="6350">
                <a:solidFill>
                  <a:srgbClr val="FFFFFF">
                    <a:alpha val="2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1"/>
              <p:cNvCxnSpPr/>
              <p:nvPr/>
            </p:nvCxnSpPr>
            <p:spPr>
              <a:xfrm>
                <a:off x="3200736" y="3577231"/>
                <a:ext cx="1265760" cy="0"/>
              </a:xfrm>
              <a:prstGeom prst="line">
                <a:avLst/>
              </a:prstGeom>
              <a:ln w="6350">
                <a:solidFill>
                  <a:srgbClr val="FFFFFF">
                    <a:alpha val="2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2836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 txBox="1">
            <a:spLocks/>
          </p:cNvSpPr>
          <p:nvPr/>
        </p:nvSpPr>
        <p:spPr bwMode="auto">
          <a:xfrm>
            <a:off x="184638" y="1013570"/>
            <a:ext cx="8897816" cy="54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zh-TW" sz="28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Check(</a:t>
            </a:r>
            <a:r>
              <a:rPr lang="zh-TW" altLang="en-US" sz="28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實地場域</a:t>
            </a:r>
            <a:r>
              <a:rPr lang="en-US" altLang="zh-TW" sz="28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800" b="1" dirty="0" smtClean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500"/>
              </a:lnSpc>
              <a:defRPr/>
            </a:pPr>
            <a:r>
              <a:rPr lang="zh-TW" altLang="en-US" sz="24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因經過</a:t>
            </a:r>
            <a:r>
              <a:rPr lang="en-US" altLang="zh-TW" sz="2400" dirty="0" err="1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Plan&amp;Do</a:t>
            </a:r>
            <a:r>
              <a:rPr lang="zh-TW" altLang="en-US" sz="24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後有以上的學習，到實地的地點進行分享、教學或演出</a:t>
            </a:r>
            <a:endParaRPr lang="en-US" altLang="zh-TW" sz="2400" dirty="0" smtClean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842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 txBox="1">
            <a:spLocks/>
          </p:cNvSpPr>
          <p:nvPr/>
        </p:nvSpPr>
        <p:spPr bwMode="auto">
          <a:xfrm>
            <a:off x="511061" y="939477"/>
            <a:ext cx="8114303" cy="54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新細明體" charset="-120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zh-TW" sz="28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Act(</a:t>
            </a:r>
            <a:r>
              <a:rPr lang="zh-TW" altLang="en-US" sz="28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成果反思</a:t>
            </a:r>
            <a:r>
              <a:rPr lang="en-US" altLang="zh-TW" sz="28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2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最後</a:t>
            </a:r>
            <a:r>
              <a:rPr lang="zh-TW" altLang="en-US" sz="24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根據實地場域的過程進行事後反</a:t>
            </a:r>
            <a:r>
              <a:rPr lang="zh-TW" altLang="en-US" sz="24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思，包含</a:t>
            </a:r>
            <a:r>
              <a:rPr lang="zh-TW" altLang="en-US" sz="24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因為這樣的活動對場域</a:t>
            </a:r>
            <a:r>
              <a:rPr lang="zh-TW" altLang="en-US" sz="24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造成什麼樣的改變？特色及成效是什麼？</a:t>
            </a:r>
            <a:endParaRPr kumimoji="0" lang="zh-TW" altLang="en-US" sz="240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336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702</TotalTime>
  <Words>49</Words>
  <Application>Microsoft Office PowerPoint</Application>
  <PresentationFormat>如螢幕大小 (4:3)</PresentationFormat>
  <Paragraphs>6</Paragraphs>
  <Slides>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神韻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WIN7</cp:lastModifiedBy>
  <cp:revision>46</cp:revision>
  <dcterms:created xsi:type="dcterms:W3CDTF">2020-09-09T02:27:14Z</dcterms:created>
  <dcterms:modified xsi:type="dcterms:W3CDTF">2021-01-13T05:57:14Z</dcterms:modified>
</cp:coreProperties>
</file>