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106A4EB5-3CF8-4D98-BAD9-AE55C8D8C77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37" userDrawn="1">
          <p15:clr>
            <a:srgbClr val="A4A3A4"/>
          </p15:clr>
        </p15:guide>
        <p15:guide id="2" pos="96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70" y="-662"/>
      </p:cViewPr>
      <p:guideLst>
        <p:guide orient="horz" pos="1737"/>
        <p:guide pos="9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56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7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9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08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98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07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20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57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27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8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62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8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7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44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BBD33A-0ED7-4336-A03B-E941FC62C2B0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15268-D498-42C0-A2E9-EAD3F900C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932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雲朵形 10">
            <a:extLst>
              <a:ext uri="{FF2B5EF4-FFF2-40B4-BE49-F238E27FC236}">
                <a16:creationId xmlns:a16="http://schemas.microsoft.com/office/drawing/2014/main" id="{DBB17DA1-87C6-4F37-9F47-A550B7A44BCD}"/>
              </a:ext>
            </a:extLst>
          </p:cNvPr>
          <p:cNvSpPr/>
          <p:nvPr/>
        </p:nvSpPr>
        <p:spPr>
          <a:xfrm rot="20879442">
            <a:off x="-305531" y="-239194"/>
            <a:ext cx="2570692" cy="2100259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C155787-5C6A-41AC-89EF-3116EEF6ACBF}"/>
              </a:ext>
            </a:extLst>
          </p:cNvPr>
          <p:cNvSpPr txBox="1"/>
          <p:nvPr/>
        </p:nvSpPr>
        <p:spPr>
          <a:xfrm>
            <a:off x="1004148" y="-10503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農用無人機導論</a:t>
            </a:r>
          </a:p>
        </p:txBody>
      </p:sp>
      <p:pic>
        <p:nvPicPr>
          <p:cNvPr id="6" name="圖片 5" descr="一張含有 天空, 室內 的圖片&#10;&#10;自動產生的描述">
            <a:extLst>
              <a:ext uri="{FF2B5EF4-FFF2-40B4-BE49-F238E27FC236}">
                <a16:creationId xmlns:a16="http://schemas.microsoft.com/office/drawing/2014/main" id="{26FDD1B2-0C84-4C4D-ABFA-40731C200C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0" b="90000" l="6267" r="96600">
                        <a14:foregroundMark x1="25000" y1="25900" x2="25333" y2="35900"/>
                        <a14:foregroundMark x1="7200" y1="35900" x2="6333" y2="36800"/>
                        <a14:foregroundMark x1="8867" y1="53400" x2="8867" y2="53400"/>
                        <a14:foregroundMark x1="7800" y1="52200" x2="7000" y2="51000"/>
                        <a14:foregroundMark x1="43733" y1="53100" x2="47867" y2="42600"/>
                        <a14:foregroundMark x1="41467" y1="6200" x2="52200" y2="4800"/>
                        <a14:foregroundMark x1="52200" y1="4800" x2="56000" y2="5500"/>
                        <a14:foregroundMark x1="85133" y1="24400" x2="93189" y2="32310"/>
                        <a14:foregroundMark x1="96160" y1="46380" x2="96600" y2="49600"/>
                        <a14:foregroundMark x1="95423" y1="50932" x2="91666" y2="55184"/>
                        <a14:foregroundMark x1="91467" y1="32000" x2="83667" y2="46700"/>
                        <a14:foregroundMark x1="76467" y1="72300" x2="76000" y2="73500"/>
                        <a14:foregroundMark x1="38467" y1="58600" x2="39600" y2="62200"/>
                        <a14:foregroundMark x1="38000" y1="60300" x2="39533" y2="62200"/>
                        <a14:foregroundMark x1="31667" y1="51500" x2="31667" y2="51500"/>
                        <a14:foregroundMark x1="47667" y1="21400" x2="49200" y2="21200"/>
                        <a14:foregroundMark x1="49867" y1="21600" x2="49867" y2="24800"/>
                        <a14:backgroundMark x1="42467" y1="71200" x2="42467" y2="71200"/>
                        <a14:backgroundMark x1="57933" y1="82500" x2="57933" y2="82500"/>
                        <a14:backgroundMark x1="62733" y1="83100" x2="62733" y2="83100"/>
                        <a14:backgroundMark x1="13733" y1="42700" x2="13733" y2="427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2667" y1="44200" x2="12667" y2="44200"/>
                        <a14:backgroundMark x1="19667" y1="49300" x2="20800" y2="49900"/>
                        <a14:backgroundMark x1="20000" y1="53800" x2="19267" y2="53200"/>
                        <a14:backgroundMark x1="38400" y1="47800" x2="31600" y2="50700"/>
                        <a14:backgroundMark x1="39000" y1="47100" x2="39000" y2="47100"/>
                        <a14:backgroundMark x1="39067" y1="47400" x2="39867" y2="47000"/>
                        <a14:backgroundMark x1="31067" y1="50700" x2="30400" y2="50700"/>
                        <a14:backgroundMark x1="92200" y1="34100" x2="90200" y2="50100"/>
                        <a14:backgroundMark x1="90200" y1="50100" x2="92867" y2="37800"/>
                        <a14:backgroundMark x1="94267" y1="35000" x2="96200" y2="44500"/>
                        <a14:backgroundMark x1="95533" y1="43600" x2="95800" y2="45800"/>
                        <a14:backgroundMark x1="92533" y1="32900" x2="95133" y2="38600"/>
                        <a14:backgroundMark x1="81533" y1="49700" x2="83800" y2="48500"/>
                        <a14:backgroundMark x1="83533" y1="53000" x2="84067" y2="51700"/>
                        <a14:backgroundMark x1="89200" y1="58400" x2="92000" y2="56400"/>
                        <a14:backgroundMark x1="97200" y1="50300" x2="96600" y2="51500"/>
                        <a14:backgroundMark x1="97533" y1="48500" x2="96200" y2="51600"/>
                        <a14:backgroundMark x1="96000" y1="43200" x2="95467" y2="46100"/>
                        <a14:backgroundMark x1="34467" y1="52600" x2="31600" y2="53700"/>
                        <a14:backgroundMark x1="58467" y1="57400" x2="66867" y2="57800"/>
                        <a14:backgroundMark x1="64533" y1="50600" x2="64533" y2="50600"/>
                        <a14:backgroundMark x1="43000" y1="22400" x2="43000" y2="22400"/>
                        <a14:backgroundMark x1="45000" y1="25100" x2="45000" y2="25100"/>
                        <a14:backgroundMark x1="51600" y1="19000" x2="51600" y2="19000"/>
                        <a14:backgroundMark x1="46467" y1="20700" x2="46467" y2="20700"/>
                        <a14:backgroundMark x1="52000" y1="32000" x2="52000" y2="32000"/>
                        <a14:backgroundMark x1="51667" y1="32700" x2="52267" y2="33500"/>
                        <a14:backgroundMark x1="50667" y1="34600" x2="50667" y2="3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2" y="714609"/>
            <a:ext cx="2072746" cy="138183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A2C99E9-C7D0-4BD8-AE0B-644A4CAE9830}"/>
              </a:ext>
            </a:extLst>
          </p:cNvPr>
          <p:cNvSpPr txBox="1"/>
          <p:nvPr/>
        </p:nvSpPr>
        <p:spPr>
          <a:xfrm>
            <a:off x="152400" y="5065952"/>
            <a:ext cx="6546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上課時間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: 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每周一 </a:t>
            </a:r>
            <a:r>
              <a:rPr lang="en-US" altLang="zh-TW" sz="2400" b="1" i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13:20</a:t>
            </a:r>
            <a:r>
              <a:rPr lang="zh-TW" altLang="en-US" sz="2400" b="1" i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 </a:t>
            </a:r>
            <a:r>
              <a:rPr lang="en-US" altLang="zh-TW" sz="2400" b="1" i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-</a:t>
            </a:r>
            <a:r>
              <a:rPr lang="zh-TW" altLang="en-US" sz="2400" b="1" i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 </a:t>
            </a:r>
            <a:r>
              <a:rPr lang="en-US" altLang="zh-TW" sz="2400" b="1" i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16:20</a:t>
            </a:r>
          </a:p>
          <a:p>
            <a:pPr algn="just"/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上課地點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: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 蘭潭理工大樓 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A16-103</a:t>
            </a:r>
            <a:endParaRPr lang="zh-TW" altLang="en-US" sz="2400" b="1" i="1" dirty="0">
              <a:latin typeface="Senty Pea 新蒂绿豆体" panose="03000600000000000000" pitchFamily="66" charset="-120"/>
              <a:ea typeface="Senty Pea 新蒂绿豆体" panose="03000600000000000000" pitchFamily="66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91A569A-1CE4-4623-80EC-557354B56F82}"/>
              </a:ext>
            </a:extLst>
          </p:cNvPr>
          <p:cNvSpPr txBox="1"/>
          <p:nvPr/>
        </p:nvSpPr>
        <p:spPr>
          <a:xfrm>
            <a:off x="155560" y="2369368"/>
            <a:ext cx="6470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 algn="just">
              <a:tabLst>
                <a:tab pos="1341438" algn="l"/>
              </a:tabLst>
            </a:pP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上課宗旨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:	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藉由課程提高學生對航空飛行器的了解及興趣，以增進跨領域實踐創新的機會。有興趣同學更進而鼓勵考取國家之專業飛行器證照。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78DA016-4158-45A1-9143-A551407674D7}"/>
              </a:ext>
            </a:extLst>
          </p:cNvPr>
          <p:cNvSpPr txBox="1"/>
          <p:nvPr/>
        </p:nvSpPr>
        <p:spPr>
          <a:xfrm>
            <a:off x="152400" y="3939028"/>
            <a:ext cx="645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 algn="just"/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上課內容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:	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前兩節為針對無人機講課，第三節為課堂外實際無人機飛行之實作練習及作業。</a:t>
            </a:r>
          </a:p>
        </p:txBody>
      </p:sp>
      <p:pic>
        <p:nvPicPr>
          <p:cNvPr id="14" name="圖片 13" descr="一張含有 天空, 飛機, 噴射機 的圖片&#10;&#10;自動產生的描述">
            <a:extLst>
              <a:ext uri="{FF2B5EF4-FFF2-40B4-BE49-F238E27FC236}">
                <a16:creationId xmlns:a16="http://schemas.microsoft.com/office/drawing/2014/main" id="{668A81B1-78F6-43A5-A0EA-5E9A31DA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400" r="98400">
                        <a14:foregroundMark x1="28200" y1="48800" x2="46200" y2="36600"/>
                        <a14:foregroundMark x1="49400" y1="36400" x2="56000" y2="31400"/>
                        <a14:foregroundMark x1="33800" y1="30000" x2="24600" y2="30400"/>
                        <a14:foregroundMark x1="33600" y1="40800" x2="25800" y2="48800"/>
                        <a14:foregroundMark x1="52800" y1="32200" x2="62400" y2="32000"/>
                        <a14:foregroundMark x1="89400" y1="33400" x2="96000" y2="38600"/>
                        <a14:foregroundMark x1="90200" y1="43800" x2="90200" y2="45800"/>
                        <a14:foregroundMark x1="90200" y1="40000" x2="90200" y2="43800"/>
                        <a14:foregroundMark x1="95600" y1="38200" x2="98400" y2="39800"/>
                        <a14:foregroundMark x1="46800" y1="34600" x2="53800" y2="31000"/>
                        <a14:foregroundMark x1="46600" y1="33800" x2="56200" y2="30400"/>
                        <a14:foregroundMark x1="56200" y1="30400" x2="63000" y2="30800"/>
                        <a14:foregroundMark x1="63800" y1="31400" x2="59200" y2="29400"/>
                        <a14:foregroundMark x1="62200" y1="61200" x2="64252" y2="64468"/>
                        <a14:foregroundMark x1="64600" y1="62254" x2="64600" y2="61400"/>
                        <a14:foregroundMark x1="65400" y1="61600" x2="65547" y2="62135"/>
                        <a14:foregroundMark x1="66400" y1="61600" x2="66515" y2="62013"/>
                        <a14:foregroundMark x1="65642" y1="75435" x2="64200" y2="76600"/>
                        <a14:foregroundMark x1="66800" y1="61400" x2="66948" y2="61958"/>
                        <a14:foregroundMark x1="66400" y1="76600" x2="66400" y2="76600"/>
                        <a14:foregroundMark x1="65600" y1="77200" x2="65600" y2="77200"/>
                        <a14:foregroundMark x1="67200" y1="61200" x2="67200" y2="61200"/>
                        <a14:foregroundMark x1="67200" y1="61200" x2="67200" y2="61200"/>
                        <a14:foregroundMark x1="67200" y1="61200" x2="67200" y2="61200"/>
                        <a14:foregroundMark x1="67200" y1="61200" x2="67200" y2="61800"/>
                        <a14:foregroundMark x1="41800" y1="62200" x2="41800" y2="62200"/>
                        <a14:foregroundMark x1="41800" y1="62200" x2="41800" y2="62200"/>
                        <a14:foregroundMark x1="43600" y1="62000" x2="43800" y2="62600"/>
                        <a14:foregroundMark x1="44800" y1="63400" x2="44800" y2="63400"/>
                        <a14:foregroundMark x1="45400" y1="63400" x2="45400" y2="63400"/>
                        <a14:foregroundMark x1="46000" y1="62600" x2="46000" y2="62600"/>
                        <a14:foregroundMark x1="46000" y1="62400" x2="46000" y2="62400"/>
                        <a14:foregroundMark x1="46800" y1="62000" x2="48400" y2="61800"/>
                        <a14:foregroundMark x1="49000" y1="61800" x2="49000" y2="61800"/>
                        <a14:foregroundMark x1="49200" y1="61800" x2="49200" y2="61800"/>
                        <a14:foregroundMark x1="50400" y1="61800" x2="50400" y2="61800"/>
                        <a14:foregroundMark x1="50800" y1="62200" x2="50800" y2="62200"/>
                        <a14:foregroundMark x1="51000" y1="62200" x2="51400" y2="62600"/>
                        <a14:foregroundMark x1="53000" y1="62600" x2="53600" y2="62600"/>
                        <a14:foregroundMark x1="56400" y1="63000" x2="56400" y2="63000"/>
                        <a14:foregroundMark x1="56400" y1="63000" x2="56400" y2="63000"/>
                        <a14:foregroundMark x1="56400" y1="63000" x2="56400" y2="63000"/>
                        <a14:foregroundMark x1="6800" y1="54000" x2="6800" y2="54000"/>
                        <a14:foregroundMark x1="6000" y1="55600" x2="6000" y2="55600"/>
                        <a14:foregroundMark x1="6000" y1="55600" x2="6000" y2="55600"/>
                        <a14:foregroundMark x1="3400" y1="59000" x2="3400" y2="59400"/>
                        <a14:foregroundMark x1="3400" y1="59800" x2="3400" y2="59800"/>
                        <a14:foregroundMark x1="3400" y1="59800" x2="3400" y2="59800"/>
                        <a14:foregroundMark x1="2400" y1="59800" x2="2400" y2="59800"/>
                        <a14:foregroundMark x1="3200" y1="53600" x2="3200" y2="53600"/>
                        <a14:foregroundMark x1="3200" y1="46200" x2="3200" y2="46200"/>
                        <a14:foregroundMark x1="3200" y1="45200" x2="3200" y2="45200"/>
                        <a14:foregroundMark x1="3200" y1="45200" x2="3200" y2="45200"/>
                        <a14:foregroundMark x1="67400" y1="66800" x2="66000" y2="75400"/>
                        <a14:foregroundMark x1="27000" y1="47600" x2="22800" y2="49600"/>
                        <a14:backgroundMark x1="49000" y1="29000" x2="49000" y2="29000"/>
                        <a14:backgroundMark x1="59200" y1="28800" x2="59200" y2="28800"/>
                        <a14:backgroundMark x1="59200" y1="29200" x2="59200" y2="29200"/>
                        <a14:backgroundMark x1="87400" y1="43800" x2="87400" y2="43800"/>
                        <a14:backgroundMark x1="68200" y1="61800" x2="68864" y2="67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821" y="8011974"/>
            <a:ext cx="2299968" cy="229996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5398A99-CC23-41FE-A566-B7048BB084F9}"/>
              </a:ext>
            </a:extLst>
          </p:cNvPr>
          <p:cNvSpPr txBox="1"/>
          <p:nvPr/>
        </p:nvSpPr>
        <p:spPr>
          <a:xfrm>
            <a:off x="168829" y="7226879"/>
            <a:ext cx="3476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FF0000"/>
                </a:solidFill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凡是有上課的同學都可以借用一台</a:t>
            </a:r>
            <a:r>
              <a:rPr lang="en-US" altLang="zh-TW" sz="2800" b="1" dirty="0">
                <a:solidFill>
                  <a:srgbClr val="FF0000"/>
                </a:solidFill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Tello</a:t>
            </a:r>
            <a:r>
              <a:rPr lang="zh-TW" altLang="en-US" sz="2800" b="1" dirty="0">
                <a:solidFill>
                  <a:srgbClr val="FF0000"/>
                </a:solidFill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型無人機使用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B36AAFC-0712-4211-B48B-E0D746127620}"/>
              </a:ext>
            </a:extLst>
          </p:cNvPr>
          <p:cNvSpPr txBox="1"/>
          <p:nvPr/>
        </p:nvSpPr>
        <p:spPr>
          <a:xfrm rot="20221685">
            <a:off x="-28202" y="173405"/>
            <a:ext cx="250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107-2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E414161-95E1-4F4E-89C7-AFFD657D1D57}"/>
              </a:ext>
            </a:extLst>
          </p:cNvPr>
          <p:cNvSpPr txBox="1"/>
          <p:nvPr/>
        </p:nvSpPr>
        <p:spPr>
          <a:xfrm>
            <a:off x="154493" y="6829817"/>
            <a:ext cx="424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本課程人數上限為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50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人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A2C99E9-C7D0-4BD8-AE0B-644A4CAE9830}"/>
              </a:ext>
            </a:extLst>
          </p:cNvPr>
          <p:cNvSpPr txBox="1"/>
          <p:nvPr/>
        </p:nvSpPr>
        <p:spPr>
          <a:xfrm>
            <a:off x="152400" y="5927298"/>
            <a:ext cx="647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對象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: 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大三以上同學，</a:t>
            </a:r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農學院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及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生命科學院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同學更是歡迎，拓展未來工作機會 。</a:t>
            </a:r>
            <a:endParaRPr lang="zh-TW" altLang="en-US" sz="2400" b="1" i="1" dirty="0">
              <a:latin typeface="Senty Pea 新蒂绿豆体" panose="03000600000000000000" pitchFamily="66" charset="-120"/>
              <a:ea typeface="Senty Pea 新蒂绿豆体" panose="03000600000000000000" pitchFamily="66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1A569A-1CE4-4623-80EC-557354B56F82}"/>
              </a:ext>
            </a:extLst>
          </p:cNvPr>
          <p:cNvSpPr txBox="1"/>
          <p:nvPr/>
        </p:nvSpPr>
        <p:spPr>
          <a:xfrm>
            <a:off x="168493" y="1928515"/>
            <a:ext cx="65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 algn="just">
              <a:tabLst>
                <a:tab pos="1341438" algn="l"/>
              </a:tabLst>
            </a:pP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授課科目</a:t>
            </a:r>
            <a:r>
              <a:rPr lang="en-US" altLang="zh-TW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:	</a:t>
            </a:r>
            <a:r>
              <a:rPr lang="zh-TW" altLang="en-US" sz="2400" b="1" dirty="0"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電機工程學系之</a:t>
            </a:r>
            <a:r>
              <a:rPr lang="zh-TW" altLang="en-US" sz="2400" b="1" dirty="0">
                <a:solidFill>
                  <a:srgbClr val="FF0000"/>
                </a:solidFill>
                <a:latin typeface="Senty Pea 新蒂绿豆体" panose="03000600000000000000" pitchFamily="66" charset="-120"/>
                <a:ea typeface="Senty Pea 新蒂绿豆体" panose="03000600000000000000" pitchFamily="66" charset="-120"/>
              </a:rPr>
              <a:t>農用無人機導論</a:t>
            </a:r>
          </a:p>
        </p:txBody>
      </p:sp>
      <p:pic>
        <p:nvPicPr>
          <p:cNvPr id="17" name="圖片 16" descr="一張含有 物件, 桌, 顯微鏡, 室內 的圖片&#10;&#10;自動產生的描述">
            <a:extLst>
              <a:ext uri="{FF2B5EF4-FFF2-40B4-BE49-F238E27FC236}">
                <a16:creationId xmlns:a16="http://schemas.microsoft.com/office/drawing/2014/main" id="{E75836D2-0BC4-49AA-8D41-777796F9C85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39" y="8026643"/>
            <a:ext cx="2544746" cy="1560777"/>
          </a:xfrm>
          <a:prstGeom prst="rect">
            <a:avLst/>
          </a:prstGeom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7EB9B8B-CF35-4657-B2AD-65979CE9AE74}"/>
              </a:ext>
            </a:extLst>
          </p:cNvPr>
          <p:cNvCxnSpPr>
            <a:cxnSpLocks/>
          </p:cNvCxnSpPr>
          <p:nvPr/>
        </p:nvCxnSpPr>
        <p:spPr>
          <a:xfrm flipV="1">
            <a:off x="2883981" y="6602760"/>
            <a:ext cx="1825179" cy="3548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3AFD228-F8AF-41DB-ADE2-A623172389D1}"/>
              </a:ext>
            </a:extLst>
          </p:cNvPr>
          <p:cNvCxnSpPr>
            <a:cxnSpLocks/>
          </p:cNvCxnSpPr>
          <p:nvPr/>
        </p:nvCxnSpPr>
        <p:spPr>
          <a:xfrm flipV="1">
            <a:off x="2908636" y="7811796"/>
            <a:ext cx="1120661" cy="21462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E40FC713-8F2E-4646-ACBE-F3C375E0B28A}"/>
              </a:ext>
            </a:extLst>
          </p:cNvPr>
          <p:cNvCxnSpPr>
            <a:cxnSpLocks/>
          </p:cNvCxnSpPr>
          <p:nvPr/>
        </p:nvCxnSpPr>
        <p:spPr>
          <a:xfrm flipV="1">
            <a:off x="2799013" y="7119299"/>
            <a:ext cx="1524512" cy="29851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25B1C011-004A-429B-89BC-929B336A60F7}"/>
              </a:ext>
            </a:extLst>
          </p:cNvPr>
          <p:cNvCxnSpPr>
            <a:cxnSpLocks/>
          </p:cNvCxnSpPr>
          <p:nvPr/>
        </p:nvCxnSpPr>
        <p:spPr>
          <a:xfrm flipV="1">
            <a:off x="2663582" y="7871460"/>
            <a:ext cx="1145316" cy="22329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90A47CA-D681-4B9B-9436-C3582F7B3897}"/>
              </a:ext>
            </a:extLst>
          </p:cNvPr>
          <p:cNvCxnSpPr>
            <a:cxnSpLocks/>
          </p:cNvCxnSpPr>
          <p:nvPr/>
        </p:nvCxnSpPr>
        <p:spPr>
          <a:xfrm flipV="1">
            <a:off x="2671160" y="6972860"/>
            <a:ext cx="1652365" cy="320123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F716ED3-BFB7-4BE4-B7AB-96AA774B7CFC}"/>
              </a:ext>
            </a:extLst>
          </p:cNvPr>
          <p:cNvCxnSpPr>
            <a:cxnSpLocks/>
          </p:cNvCxnSpPr>
          <p:nvPr/>
        </p:nvCxnSpPr>
        <p:spPr>
          <a:xfrm flipV="1">
            <a:off x="2410416" y="6741413"/>
            <a:ext cx="1825179" cy="35481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44886BC-4F3C-4992-B29C-A34FDA09174D}"/>
              </a:ext>
            </a:extLst>
          </p:cNvPr>
          <p:cNvCxnSpPr>
            <a:cxnSpLocks/>
          </p:cNvCxnSpPr>
          <p:nvPr/>
        </p:nvCxnSpPr>
        <p:spPr>
          <a:xfrm flipV="1">
            <a:off x="2277947" y="8011974"/>
            <a:ext cx="1239357" cy="24239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72050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1155</TotalTime>
  <Words>74</Words>
  <Application>Microsoft Office PowerPoint</Application>
  <PresentationFormat>A4 紙張 (210x297 公釐)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Senty Pea 新蒂绿豆体</vt:lpstr>
      <vt:lpstr>Century Gothic</vt:lpstr>
      <vt:lpstr>Wingdings 3</vt:lpstr>
      <vt:lpstr>切割線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亮語 簡</dc:creator>
  <cp:lastModifiedBy>亮語 簡</cp:lastModifiedBy>
  <cp:revision>48</cp:revision>
  <dcterms:created xsi:type="dcterms:W3CDTF">2018-11-28T02:06:44Z</dcterms:created>
  <dcterms:modified xsi:type="dcterms:W3CDTF">2018-12-10T08:29:54Z</dcterms:modified>
</cp:coreProperties>
</file>