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9" r:id="rId2"/>
    <p:sldId id="260" r:id="rId3"/>
    <p:sldId id="261" r:id="rId4"/>
    <p:sldId id="257" r:id="rId5"/>
    <p:sldId id="262" r:id="rId6"/>
    <p:sldId id="263" r:id="rId7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C0F42CEC-F49B-48BA-B37E-98EAC696279C}">
          <p14:sldIdLst>
            <p14:sldId id="259"/>
            <p14:sldId id="260"/>
            <p14:sldId id="261"/>
            <p14:sldId id="257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4802" autoAdjust="0"/>
  </p:normalViewPr>
  <p:slideViewPr>
    <p:cSldViewPr>
      <p:cViewPr varScale="1">
        <p:scale>
          <a:sx n="114" d="100"/>
          <a:sy n="114" d="100"/>
        </p:scale>
        <p:origin x="17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D005E-84BC-4F0E-827A-E08D4ED88E1D}" type="datetimeFigureOut">
              <a:rPr lang="zh-TW" altLang="en-US" smtClean="0"/>
              <a:t>2022/6/30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2E4FF-36E1-46EF-9806-D03886C2BF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9334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CD75-5A25-4659-B7F2-7FD27D469BA2}" type="datetimeFigureOut">
              <a:rPr lang="zh-TW" altLang="en-US" smtClean="0"/>
              <a:t>2022/6/30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0DDE-BB2E-434B-9AC1-DA1E6CA45A6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CD75-5A25-4659-B7F2-7FD27D469BA2}" type="datetimeFigureOut">
              <a:rPr lang="zh-TW" altLang="en-US" smtClean="0"/>
              <a:t>2022/6/30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0DDE-BB2E-434B-9AC1-DA1E6CA45A6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CD75-5A25-4659-B7F2-7FD27D469BA2}" type="datetimeFigureOut">
              <a:rPr lang="zh-TW" altLang="en-US" smtClean="0"/>
              <a:t>2022/6/30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0DDE-BB2E-434B-9AC1-DA1E6CA45A6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CD75-5A25-4659-B7F2-7FD27D469BA2}" type="datetimeFigureOut">
              <a:rPr lang="zh-TW" altLang="en-US" smtClean="0"/>
              <a:t>2022/6/30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0DDE-BB2E-434B-9AC1-DA1E6CA45A6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CD75-5A25-4659-B7F2-7FD27D469BA2}" type="datetimeFigureOut">
              <a:rPr lang="zh-TW" altLang="en-US" smtClean="0"/>
              <a:t>2022/6/30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0DDE-BB2E-434B-9AC1-DA1E6CA45A6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CD75-5A25-4659-B7F2-7FD27D469BA2}" type="datetimeFigureOut">
              <a:rPr lang="zh-TW" altLang="en-US" smtClean="0"/>
              <a:t>2022/6/30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0DDE-BB2E-434B-9AC1-DA1E6CA45A6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CD75-5A25-4659-B7F2-7FD27D469BA2}" type="datetimeFigureOut">
              <a:rPr lang="zh-TW" altLang="en-US" smtClean="0"/>
              <a:t>2022/6/30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0DDE-BB2E-434B-9AC1-DA1E6CA45A6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CD75-5A25-4659-B7F2-7FD27D469BA2}" type="datetimeFigureOut">
              <a:rPr lang="zh-TW" altLang="en-US" smtClean="0"/>
              <a:t>2022/6/30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0DDE-BB2E-434B-9AC1-DA1E6CA45A6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CD75-5A25-4659-B7F2-7FD27D469BA2}" type="datetimeFigureOut">
              <a:rPr lang="zh-TW" altLang="en-US" smtClean="0"/>
              <a:t>2022/6/30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0DDE-BB2E-434B-9AC1-DA1E6CA45A6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CD75-5A25-4659-B7F2-7FD27D469BA2}" type="datetimeFigureOut">
              <a:rPr lang="zh-TW" altLang="en-US" smtClean="0"/>
              <a:t>2022/6/30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0DDE-BB2E-434B-9AC1-DA1E6CA45A6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CD75-5A25-4659-B7F2-7FD27D469BA2}" type="datetimeFigureOut">
              <a:rPr lang="zh-TW" altLang="en-US" smtClean="0"/>
              <a:t>2022/6/30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0DDE-BB2E-434B-9AC1-DA1E6CA45A6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DDCD75-5A25-4659-B7F2-7FD27D469BA2}" type="datetimeFigureOut">
              <a:rPr lang="zh-TW" altLang="en-US" smtClean="0"/>
              <a:t>2022/6/30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CDF0DDE-BB2E-434B-9AC1-DA1E6CA45A6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498" y="1081752"/>
            <a:ext cx="1584321" cy="1316950"/>
          </a:xfrm>
          <a:prstGeom prst="rect">
            <a:avLst/>
          </a:prstGeom>
        </p:spPr>
      </p:pic>
      <p:sp>
        <p:nvSpPr>
          <p:cNvPr id="17" name="文字方塊 16"/>
          <p:cNvSpPr txBox="1"/>
          <p:nvPr/>
        </p:nvSpPr>
        <p:spPr>
          <a:xfrm flipH="1">
            <a:off x="4761735" y="6021288"/>
            <a:ext cx="386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3115324" y="1394773"/>
            <a:ext cx="40492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latin typeface="+mn-ea"/>
              </a:rPr>
              <a:t>111</a:t>
            </a:r>
            <a:r>
              <a:rPr lang="zh-TW" altLang="en-US" sz="2800" b="1" dirty="0">
                <a:latin typeface="+mn-ea"/>
              </a:rPr>
              <a:t>年度</a:t>
            </a:r>
            <a:endParaRPr lang="en-US" altLang="zh-TW" sz="2800" b="1" dirty="0">
              <a:latin typeface="+mn-ea"/>
            </a:endParaRPr>
          </a:p>
          <a:p>
            <a:pPr algn="ctr"/>
            <a:r>
              <a:rPr lang="zh-TW" altLang="en-US" sz="2800" b="1" u="sng" dirty="0">
                <a:solidFill>
                  <a:srgbClr val="FF0000"/>
                </a:solidFill>
                <a:latin typeface="+mn-ea"/>
              </a:rPr>
              <a:t>熱門</a:t>
            </a:r>
            <a:r>
              <a:rPr lang="zh-TW" altLang="en-US" sz="2800" b="1" dirty="0">
                <a:latin typeface="+mn-ea"/>
              </a:rPr>
              <a:t>可領取獎勵金課程</a:t>
            </a:r>
            <a:endParaRPr lang="zh-TW" altLang="en-US" sz="2800" dirty="0">
              <a:latin typeface="+mn-ea"/>
            </a:endParaRPr>
          </a:p>
        </p:txBody>
      </p:sp>
      <p:pic>
        <p:nvPicPr>
          <p:cNvPr id="27" name="圖片 2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21" y="11497"/>
            <a:ext cx="3003848" cy="801641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2303778" y="692696"/>
            <a:ext cx="54252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zh-TW" altLang="en-US" sz="3600" b="1" cap="none" spc="0" dirty="0">
                <a:ln w="50800"/>
                <a:solidFill>
                  <a:srgbClr val="00206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青年職前訓練學習獎勵金</a:t>
            </a:r>
            <a:endParaRPr lang="zh-TW" altLang="en-US" sz="36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14" name="內容版面配置區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134905"/>
              </p:ext>
            </p:extLst>
          </p:nvPr>
        </p:nvGraphicFramePr>
        <p:xfrm>
          <a:off x="1166380" y="3501008"/>
          <a:ext cx="7902439" cy="2164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9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6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上課區域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訓練機構名稱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聯絡電話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課程名稱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訓練時數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預計訓練期間起訖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35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社團法人台灣創造活動發展協會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06-2281310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數位行銷人才培訓班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420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111/8/12-11/8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35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嘉義市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社團法人台灣產訓技能推廣協會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05-2258977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工業產品設計人員培訓班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410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111/8/15-10/28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35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群亞國際股份有限公司附設職業訓練中心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06-2895335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室內設計人才培訓班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400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111/8/30-11/21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35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德鍵企業有限公司附設職業訓練中心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06-2200699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網頁前端設計人才培訓班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402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111/10/12-112/1/4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16469656"/>
                  </a:ext>
                </a:extLst>
              </a:tr>
              <a:tr h="28835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社團法人台灣創造活動發展協會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06-2281310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工業產品設計人員培訓班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420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111/10/27-112/1/19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8000">
                          <a:schemeClr val="accent3">
                            <a:lumMod val="20000"/>
                            <a:lumOff val="80000"/>
                            <a:alpha val="50000"/>
                          </a:schemeClr>
                        </a:gs>
                        <a:gs pos="63000">
                          <a:schemeClr val="accent3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59409942"/>
                  </a:ext>
                </a:extLst>
              </a:tr>
            </a:tbl>
          </a:graphicData>
        </a:graphic>
      </p:graphicFrame>
      <p:sp>
        <p:nvSpPr>
          <p:cNvPr id="24" name="文字方塊 23"/>
          <p:cNvSpPr txBox="1"/>
          <p:nvPr/>
        </p:nvSpPr>
        <p:spPr>
          <a:xfrm>
            <a:off x="431326" y="1556792"/>
            <a:ext cx="461665" cy="53294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zh-TW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※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如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想了解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課程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內容細節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，請撥打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右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表訓練單位聯絡電話洽詢</a:t>
            </a:r>
            <a:endParaRPr lang="zh-TW" altLang="en-US" sz="9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r>
              <a:rPr lang="zh-TW" altLang="zh-TW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※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課程資訊可能變動，如與</a:t>
            </a:r>
            <a:r>
              <a:rPr lang="zh-TW" altLang="en-US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台灣就業通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資訊不符時，以</a:t>
            </a:r>
            <a:r>
              <a:rPr lang="zh-TW" altLang="en-US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台灣就業通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公告為準，請隨時注意最新課程公告。</a:t>
            </a:r>
            <a:endParaRPr lang="en-US" altLang="zh-TW" sz="9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pic>
        <p:nvPicPr>
          <p:cNvPr id="26" name="圖片 2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571" y="694882"/>
            <a:ext cx="1380174" cy="38687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7468443" y="1149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最新課程陸續上架中</a:t>
            </a:r>
            <a:endParaRPr lang="en-US" altLang="zh-TW" sz="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可上台灣就業通查詢唷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7532242" y="412317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立即掃描</a:t>
            </a:r>
            <a:r>
              <a:rPr lang="en-US" altLang="zh-TW" sz="12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QRCODE</a:t>
            </a:r>
            <a:r>
              <a:rPr lang="zh-TW" altLang="en-US" sz="12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進入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23791664-1352-43AC-AF13-FE931D0E7D8F}"/>
              </a:ext>
            </a:extLst>
          </p:cNvPr>
          <p:cNvSpPr txBox="1"/>
          <p:nvPr/>
        </p:nvSpPr>
        <p:spPr>
          <a:xfrm>
            <a:off x="8171473" y="3321278"/>
            <a:ext cx="9894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製表日期</a:t>
            </a:r>
            <a:r>
              <a:rPr lang="en-US" altLang="zh-TW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:</a:t>
            </a:r>
            <a:r>
              <a:rPr lang="zh-TW" altLang="en-US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111/6/30</a:t>
            </a:r>
            <a:endParaRPr lang="zh-TW" altLang="en-US" sz="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ED36268-72BB-4340-8A5D-33ED9682E845}"/>
              </a:ext>
            </a:extLst>
          </p:cNvPr>
          <p:cNvSpPr/>
          <p:nvPr/>
        </p:nvSpPr>
        <p:spPr>
          <a:xfrm>
            <a:off x="1043608" y="2505670"/>
            <a:ext cx="5724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青年專班火熱登場</a:t>
            </a:r>
          </a:p>
        </p:txBody>
      </p:sp>
    </p:spTree>
    <p:extLst>
      <p:ext uri="{BB962C8B-B14F-4D97-AF65-F5344CB8AC3E}">
        <p14:creationId xmlns:p14="http://schemas.microsoft.com/office/powerpoint/2010/main" val="186854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FA6968CA-47E7-4E9C-96B1-E0D481A53287}"/>
              </a:ext>
            </a:extLst>
          </p:cNvPr>
          <p:cNvSpPr txBox="1"/>
          <p:nvPr/>
        </p:nvSpPr>
        <p:spPr>
          <a:xfrm>
            <a:off x="431326" y="1556792"/>
            <a:ext cx="461665" cy="53294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zh-TW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※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如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想了解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課程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內容細節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，請撥打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右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表訓練單位聯絡電話洽詢</a:t>
            </a:r>
            <a:endParaRPr lang="zh-TW" altLang="en-US" sz="9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r>
              <a:rPr lang="zh-TW" altLang="zh-TW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※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課程資訊可能變動，如與</a:t>
            </a:r>
            <a:r>
              <a:rPr lang="zh-TW" altLang="en-US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台灣就業通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資訊不符時，以</a:t>
            </a:r>
            <a:r>
              <a:rPr lang="zh-TW" altLang="en-US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台灣就業通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公告為準，請隨時注意最新課程公告。</a:t>
            </a:r>
            <a:endParaRPr lang="en-US" altLang="zh-TW" sz="9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4E82A4B-7133-4CCC-AEB7-2E3F4833B954}"/>
              </a:ext>
            </a:extLst>
          </p:cNvPr>
          <p:cNvSpPr txBox="1"/>
          <p:nvPr/>
        </p:nvSpPr>
        <p:spPr>
          <a:xfrm>
            <a:off x="8154545" y="116632"/>
            <a:ext cx="9894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製表日期</a:t>
            </a:r>
            <a:r>
              <a:rPr lang="en-US" altLang="zh-TW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:</a:t>
            </a:r>
            <a:r>
              <a:rPr lang="zh-TW" altLang="en-US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111/6/30</a:t>
            </a:r>
            <a:endParaRPr lang="zh-TW" altLang="en-US" sz="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graphicFrame>
        <p:nvGraphicFramePr>
          <p:cNvPr id="10" name="內容版面配置區 13">
            <a:extLst>
              <a:ext uri="{FF2B5EF4-FFF2-40B4-BE49-F238E27FC236}">
                <a16:creationId xmlns:a16="http://schemas.microsoft.com/office/drawing/2014/main" id="{0FB1EFBA-F290-4224-8E4C-19916EB1A2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5696676"/>
              </p:ext>
            </p:extLst>
          </p:nvPr>
        </p:nvGraphicFramePr>
        <p:xfrm>
          <a:off x="1166380" y="332076"/>
          <a:ext cx="7902439" cy="6178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8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70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上課區域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訓練機構名稱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聯絡電話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課程名稱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訓練時數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預計訓練期間起訖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15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大台南美姿禮儀造型職業工會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06-2378634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專業智能美容培訓班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111/7/18-10/3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50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社團法人台灣產訓技能推廣協會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05-2258977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精品咖啡調製師與創意輕食實作班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111/7/18-9/27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15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雲林縣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雲林縣廚師職業工會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05-5341496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中式料理暨食物製備證照班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111/7/18-9/30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50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雲林縣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社團法人雲林縣勞工職業技能促進會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05-5335799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平車拷克暨女裝證照班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111/7/25-9/19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6469656"/>
                  </a:ext>
                </a:extLst>
              </a:tr>
              <a:tr h="45050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嘉藥學校財團法人嘉南藥理大學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06-2664911</a:t>
                      </a:r>
                    </a:p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#1612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異國料理烹飪技能班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111/7/25-9/23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9409942"/>
                  </a:ext>
                </a:extLst>
              </a:tr>
              <a:tr h="34615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民眾科技有限公司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05-2279376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大數據應用及電商行銷班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111/7/25-9/28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62020"/>
                  </a:ext>
                </a:extLst>
              </a:tr>
              <a:tr h="45050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社團法人嘉義市多元產業推廣協會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05-2259446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時尚美學新娘秘書養成班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111/7/26-10/4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3995216"/>
                  </a:ext>
                </a:extLst>
              </a:tr>
              <a:tr h="45050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群亞國際股份有限公司附設職業訓練中心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06-2895335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多媒體影音廣告製作培訓班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111/7/26-10/6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3629720"/>
                  </a:ext>
                </a:extLst>
              </a:tr>
              <a:tr h="45050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雲林縣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社團法人中華專業技能交流協會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05-5378199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咖啡飲料調製證照暨創意點心班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111/7/26-9/21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7753989"/>
                  </a:ext>
                </a:extLst>
              </a:tr>
              <a:tr h="45050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中華醫事科技大學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062674567</a:t>
                      </a:r>
                    </a:p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#752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銀髮養生料理烹調班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111/7/28-10/14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6544634"/>
                  </a:ext>
                </a:extLst>
              </a:tr>
              <a:tr h="45050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雲林縣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社團法人雲林縣新移民姊妹協會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05-6312138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美容丙級證照技能培訓班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111/8/1-9/26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2678368"/>
                  </a:ext>
                </a:extLst>
              </a:tr>
              <a:tr h="45050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群亞國際股份有限公司附設職業訓練中心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06-2895335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多媒體網頁架設培訓班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111/8/1-10/13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6912740"/>
                  </a:ext>
                </a:extLst>
              </a:tr>
              <a:tr h="45050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嘉義市餐飲業職業工會附設職業訓練中心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05-2850222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中式玩味私廚料理班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111/8/1-10/19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8990509"/>
                  </a:ext>
                </a:extLst>
              </a:tr>
              <a:tr h="34615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雲林縣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社團法人雲林縣飛雁創業協會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05-5339066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農產加工暨香氛手作應用技能班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111/8/1-9/26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6441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33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FA6968CA-47E7-4E9C-96B1-E0D481A53287}"/>
              </a:ext>
            </a:extLst>
          </p:cNvPr>
          <p:cNvSpPr txBox="1"/>
          <p:nvPr/>
        </p:nvSpPr>
        <p:spPr>
          <a:xfrm>
            <a:off x="431326" y="1556792"/>
            <a:ext cx="461665" cy="53294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zh-TW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※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如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想了解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課程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內容細節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，請撥打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右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表訓練單位聯絡電話洽詢</a:t>
            </a:r>
            <a:endParaRPr lang="zh-TW" altLang="en-US" sz="9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r>
              <a:rPr lang="zh-TW" altLang="zh-TW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※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課程資訊可能變動，如與</a:t>
            </a:r>
            <a:r>
              <a:rPr lang="zh-TW" altLang="en-US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台灣就業通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資訊不符時，以</a:t>
            </a:r>
            <a:r>
              <a:rPr lang="zh-TW" altLang="en-US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台灣就業通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公告為準，請隨時注意最新課程公告。</a:t>
            </a:r>
            <a:endParaRPr lang="en-US" altLang="zh-TW" sz="9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aphicFrame>
        <p:nvGraphicFramePr>
          <p:cNvPr id="10" name="內容版面配置區 13">
            <a:extLst>
              <a:ext uri="{FF2B5EF4-FFF2-40B4-BE49-F238E27FC236}">
                <a16:creationId xmlns:a16="http://schemas.microsoft.com/office/drawing/2014/main" id="{0FB1EFBA-F290-4224-8E4C-19916EB1A2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250207"/>
              </p:ext>
            </p:extLst>
          </p:nvPr>
        </p:nvGraphicFramePr>
        <p:xfrm>
          <a:off x="1170846" y="327171"/>
          <a:ext cx="7902439" cy="6372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8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678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上課區域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訓練機構名稱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聯絡電話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課程名稱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訓練時數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預計訓練期間起訖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09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雲林縣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雲林縣婚禮設計服務人員職業工會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05-5329799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美體經絡與芳療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SPA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乙級證照班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111/8/2-10/5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93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社團法人台灣多元訓練推廣協會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05-2226338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大貨車駕駛員訓練班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111/8/3-10/12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09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德鍵企業有限公司附設職業訓練中心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06-2200699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3C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行動裝置檢修暨貼膜班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111/8/3-10/17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09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崑山科技大學（經濟部工業局委辦）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06-2059412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崑大半導體封裝製程設備工程師養成班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111/8/4-9/8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9439595"/>
                  </a:ext>
                </a:extLst>
              </a:tr>
              <a:tr h="37409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崑山科技大學（經濟部工業局委辦）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06-2059412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崑大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IC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封裝設備工程師人才養成班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111/8/4-9/8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0732793"/>
                  </a:ext>
                </a:extLst>
              </a:tr>
              <a:tr h="42093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社團法人台灣創造活動發展協會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06-2281310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機電整合智慧工業設計班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111/8/5-10/19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6469656"/>
                  </a:ext>
                </a:extLst>
              </a:tr>
              <a:tr h="42093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伽碩企業有限公司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06-2037787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無國界特色料理與中餐證照班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111/8/8-10/7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9409942"/>
                  </a:ext>
                </a:extLst>
              </a:tr>
              <a:tr h="37409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德鍵企業有限公司附設職業訓練中心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06-2200699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數據分析與圖表應用班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111/8/10-10/28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62020"/>
                  </a:ext>
                </a:extLst>
              </a:tr>
              <a:tr h="42093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台南市美髮及美容美體業產業工會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06-2510988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銀髮芳療調理培訓班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111/8/18-10/28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3995216"/>
                  </a:ext>
                </a:extLst>
              </a:tr>
              <a:tr h="42093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雲林縣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社團法人雲林縣自然農業發展協會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0928081116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園藝創意設計暨行銷實務班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111/8/22-10/14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3629720"/>
                  </a:ext>
                </a:extLst>
              </a:tr>
              <a:tr h="42093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嘉義市餐飲業職業工會附設職業訓練中心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05-2850222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月嫂基礎餐飲養成訓練班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111/8/22-11/15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7753989"/>
                  </a:ext>
                </a:extLst>
              </a:tr>
              <a:tr h="42093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嘉義縣勞動力服務人員職業工會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05-2255718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平車拷克縫紉加工應用培訓班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111/8/23-12/4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6544634"/>
                  </a:ext>
                </a:extLst>
              </a:tr>
              <a:tr h="42093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社團法人嘉義市多元產業推廣協會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05-2259446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飯店服務與房務人員培訓班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111/8/25-10/21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2678368"/>
                  </a:ext>
                </a:extLst>
              </a:tr>
              <a:tr h="42093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群偉國際有限公司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06-5839676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辦公室軟體技能證照班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111/8/25-11/4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6912740"/>
                  </a:ext>
                </a:extLst>
              </a:tr>
              <a:tr h="42093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訊亞企業股份有限公司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06-6566699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家事管理暨房務人員培訓班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111/8/30-10/31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8990509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D31B2303-3005-4131-AD6E-85FA5A38BF4A}"/>
              </a:ext>
            </a:extLst>
          </p:cNvPr>
          <p:cNvSpPr txBox="1"/>
          <p:nvPr/>
        </p:nvSpPr>
        <p:spPr>
          <a:xfrm>
            <a:off x="8154545" y="116632"/>
            <a:ext cx="9894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製表日期</a:t>
            </a:r>
            <a:r>
              <a:rPr lang="en-US" altLang="zh-TW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:</a:t>
            </a:r>
            <a:r>
              <a:rPr lang="zh-TW" altLang="en-US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111/6/30</a:t>
            </a:r>
            <a:endParaRPr lang="zh-TW" altLang="en-US" sz="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341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933774"/>
              </p:ext>
            </p:extLst>
          </p:nvPr>
        </p:nvGraphicFramePr>
        <p:xfrm>
          <a:off x="1115616" y="1995200"/>
          <a:ext cx="7755815" cy="43141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59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983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課程名稱</a:t>
                      </a:r>
                      <a:endParaRPr lang="zh-TW" alt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訓練時數</a:t>
                      </a:r>
                      <a:endParaRPr lang="zh-TW" alt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訓練期間起訖</a:t>
                      </a:r>
                      <a:endParaRPr lang="zh-TW" alt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85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產訓合作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特殊銲接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1040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111/08/19-112/03/03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85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水電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111/08/19-112/01/19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4603653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冷凍空調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111/08/19-112/01/19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消防安全設備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111/08/19-112/01/19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85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廣告設計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111/08/19-112/01/19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烘焙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111/08/19-112/01/19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數位設計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網頁設計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&amp;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網路工程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111/08/19-112/01/19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創意家具設計及製作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111/08/19-112/01/19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85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室內設計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111/08/19-112/01/19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裝修工程實務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木作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111/08/19-112/01/19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29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網路行銷設計與微電影創作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111/08/19-112/01/19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85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機械工程師養成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111/08/19-112/01/19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22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電腦數值控制機械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111/08/19-112/01/19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1043608" y="1490673"/>
            <a:ext cx="22621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洽詢單位：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自辦訓練科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地址</a:t>
            </a: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台南市官田區工業路</a:t>
            </a: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203848" y="1710244"/>
            <a:ext cx="1954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06-6985945</a:t>
            </a:r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分機</a:t>
            </a: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1121~1123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" name="圖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817" y="114191"/>
            <a:ext cx="2065693" cy="1734552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3387431" y="840215"/>
            <a:ext cx="3685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600" b="1" spc="300" dirty="0">
                <a:latin typeface="細明體" panose="02020509000000000000" pitchFamily="49" charset="-120"/>
                <a:ea typeface="細明體" panose="02020509000000000000" pitchFamily="49" charset="-120"/>
              </a:rPr>
              <a:t>職業訓練官田區</a:t>
            </a: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1059"/>
            <a:ext cx="3312447" cy="883997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1BA4DB7E-860B-4996-A80B-C7F44A0A713A}"/>
              </a:ext>
            </a:extLst>
          </p:cNvPr>
          <p:cNvSpPr txBox="1"/>
          <p:nvPr/>
        </p:nvSpPr>
        <p:spPr>
          <a:xfrm>
            <a:off x="431326" y="1556792"/>
            <a:ext cx="461665" cy="53294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zh-TW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※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如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想了解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課程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內容細節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，請撥打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右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表訓練單位聯絡電話洽詢</a:t>
            </a:r>
            <a:endParaRPr lang="zh-TW" altLang="en-US" sz="9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r>
              <a:rPr lang="zh-TW" altLang="zh-TW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※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課程資訊可能變動，如與</a:t>
            </a:r>
            <a:r>
              <a:rPr lang="zh-TW" altLang="en-US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台灣就業通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資訊不符時，以</a:t>
            </a:r>
            <a:r>
              <a:rPr lang="zh-TW" altLang="en-US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台灣就業通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公告為準，請隨時注意最新課程公告。</a:t>
            </a:r>
            <a:endParaRPr lang="en-US" altLang="zh-TW" sz="9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348A58C-30F6-4DE5-8050-67D2FB794BE8}"/>
              </a:ext>
            </a:extLst>
          </p:cNvPr>
          <p:cNvSpPr txBox="1"/>
          <p:nvPr/>
        </p:nvSpPr>
        <p:spPr>
          <a:xfrm>
            <a:off x="7994261" y="1821017"/>
            <a:ext cx="9894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製表日期</a:t>
            </a:r>
            <a:r>
              <a:rPr lang="en-US" altLang="zh-TW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:</a:t>
            </a:r>
            <a:r>
              <a:rPr lang="zh-TW" altLang="en-US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111/6/30</a:t>
            </a:r>
            <a:endParaRPr lang="zh-TW" altLang="en-US" sz="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723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字方塊 15"/>
          <p:cNvSpPr txBox="1"/>
          <p:nvPr/>
        </p:nvSpPr>
        <p:spPr>
          <a:xfrm>
            <a:off x="1043608" y="1490673"/>
            <a:ext cx="22621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洽詢單位：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自辦訓練科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地址</a:t>
            </a: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台南市官田區工業路</a:t>
            </a: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203848" y="1710244"/>
            <a:ext cx="1954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06-6985945</a:t>
            </a:r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分機</a:t>
            </a: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1121~1123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" name="圖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817" y="114191"/>
            <a:ext cx="2065693" cy="1734552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3387431" y="840215"/>
            <a:ext cx="3685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600" b="1" spc="300" dirty="0">
                <a:latin typeface="細明體" panose="02020509000000000000" pitchFamily="49" charset="-120"/>
                <a:ea typeface="細明體" panose="02020509000000000000" pitchFamily="49" charset="-120"/>
              </a:rPr>
              <a:t>職業訓練官田區</a:t>
            </a: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1059"/>
            <a:ext cx="3312447" cy="883997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1BA4DB7E-860B-4996-A80B-C7F44A0A713A}"/>
              </a:ext>
            </a:extLst>
          </p:cNvPr>
          <p:cNvSpPr txBox="1"/>
          <p:nvPr/>
        </p:nvSpPr>
        <p:spPr>
          <a:xfrm>
            <a:off x="431326" y="1556792"/>
            <a:ext cx="461665" cy="53294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zh-TW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※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如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想了解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課程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內容細節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，請撥打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右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表訓練單位聯絡電話洽詢</a:t>
            </a:r>
            <a:endParaRPr lang="zh-TW" altLang="en-US" sz="9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r>
              <a:rPr lang="zh-TW" altLang="zh-TW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※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課程資訊可能變動，如與</a:t>
            </a:r>
            <a:r>
              <a:rPr lang="zh-TW" altLang="en-US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台灣就業通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資訊不符時，以</a:t>
            </a:r>
            <a:r>
              <a:rPr lang="zh-TW" altLang="en-US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台灣就業通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公告為準，請隨時注意最新課程公告。</a:t>
            </a:r>
            <a:endParaRPr lang="en-US" altLang="zh-TW" sz="9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348A58C-30F6-4DE5-8050-67D2FB794BE8}"/>
              </a:ext>
            </a:extLst>
          </p:cNvPr>
          <p:cNvSpPr txBox="1"/>
          <p:nvPr/>
        </p:nvSpPr>
        <p:spPr>
          <a:xfrm>
            <a:off x="7994261" y="1821017"/>
            <a:ext cx="9894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製表日期</a:t>
            </a:r>
            <a:r>
              <a:rPr lang="en-US" altLang="zh-TW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:</a:t>
            </a:r>
            <a:r>
              <a:rPr lang="zh-TW" altLang="en-US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111/6/30</a:t>
            </a:r>
            <a:endParaRPr lang="zh-TW" altLang="en-US" sz="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graphicFrame>
        <p:nvGraphicFramePr>
          <p:cNvPr id="13" name="內容版面配置區 5">
            <a:extLst>
              <a:ext uri="{FF2B5EF4-FFF2-40B4-BE49-F238E27FC236}">
                <a16:creationId xmlns:a16="http://schemas.microsoft.com/office/drawing/2014/main" id="{90557472-DB31-49A8-B9B6-3D7404C50D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448275"/>
              </p:ext>
            </p:extLst>
          </p:nvPr>
        </p:nvGraphicFramePr>
        <p:xfrm>
          <a:off x="1115616" y="1995200"/>
          <a:ext cx="7755815" cy="43141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59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983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課程名稱</a:t>
                      </a:r>
                      <a:endParaRPr lang="zh-TW" alt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訓練時數</a:t>
                      </a:r>
                      <a:endParaRPr lang="zh-TW" alt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訓練期間起訖</a:t>
                      </a:r>
                      <a:endParaRPr lang="zh-TW" alt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85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電腦輔助工程測量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111/08/19-112/01/19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85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智慧控制科技農業應用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111/08/19-112/01/19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4603653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汽車噴漆與美容鍍膜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111/08/19-112/01/19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老屋修復工程實務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木作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111/08/19-112/01/19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85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堆高機操作及倉儲維運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111/08/19-111/09/23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產訓合作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輕鋼架工程技術助理 乾牆系統訓練班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111/08/19-111/10/06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產訓合作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半導體氣體系統配管工程師班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111/08/01-111/08/30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CNC</a:t>
                      </a:r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車床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111/10/11-112/03/17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85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altLang="zh-TW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TIG</a:t>
                      </a:r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氬氣鎢極銲接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111/10/11-112/03/17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在地點心與創意伴手禮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111/10/11-112/03/17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29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自動控制</a:t>
                      </a:r>
                      <a:r>
                        <a:rPr kumimoji="0" lang="en-US" altLang="zh-TW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微處理與</a:t>
                      </a:r>
                      <a:r>
                        <a:rPr kumimoji="0" lang="en-US" altLang="zh-TW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PLC</a:t>
                      </a:r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控制</a:t>
                      </a:r>
                      <a:r>
                        <a:rPr kumimoji="0" lang="en-US" altLang="zh-TW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111/10/11-112/03/17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85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建築空間繪圖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111/10/11-112/03/17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229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創意商品網路行銷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111/10/11-112/03/17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08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字方塊 15"/>
          <p:cNvSpPr txBox="1"/>
          <p:nvPr/>
        </p:nvSpPr>
        <p:spPr>
          <a:xfrm>
            <a:off x="1043608" y="1490673"/>
            <a:ext cx="22621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洽詢單位：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自辦訓練科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地址</a:t>
            </a: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台南市官田區工業路</a:t>
            </a: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203848" y="1710244"/>
            <a:ext cx="1954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06-6985945</a:t>
            </a:r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分機</a:t>
            </a: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1121~1123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" name="圖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817" y="114191"/>
            <a:ext cx="2065693" cy="1734552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3387431" y="840215"/>
            <a:ext cx="3685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600" b="1" spc="300" dirty="0">
                <a:latin typeface="細明體" panose="02020509000000000000" pitchFamily="49" charset="-120"/>
                <a:ea typeface="細明體" panose="02020509000000000000" pitchFamily="49" charset="-120"/>
              </a:rPr>
              <a:t>職業訓練官田區</a:t>
            </a: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1059"/>
            <a:ext cx="3312447" cy="883997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1BA4DB7E-860B-4996-A80B-C7F44A0A713A}"/>
              </a:ext>
            </a:extLst>
          </p:cNvPr>
          <p:cNvSpPr txBox="1"/>
          <p:nvPr/>
        </p:nvSpPr>
        <p:spPr>
          <a:xfrm>
            <a:off x="431326" y="1556792"/>
            <a:ext cx="461665" cy="53294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zh-TW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※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如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想了解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課程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內容細節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，請撥打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右</a:t>
            </a:r>
            <a:r>
              <a:rPr lang="zh-TW" altLang="zh-TW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表訓練單位聯絡電話洽詢</a:t>
            </a:r>
            <a:endParaRPr lang="zh-TW" altLang="en-US" sz="9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r>
              <a:rPr lang="zh-TW" altLang="zh-TW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※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課程資訊可能變動，如與</a:t>
            </a:r>
            <a:r>
              <a:rPr lang="zh-TW" altLang="en-US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台灣就業通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資訊不符時，以</a:t>
            </a:r>
            <a:r>
              <a:rPr lang="zh-TW" altLang="en-US" sz="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台灣就業通</a:t>
            </a:r>
            <a:r>
              <a:rPr lang="zh-TW" altLang="en-US" sz="900" dirty="0">
                <a:latin typeface="細明體" panose="02020509000000000000" pitchFamily="49" charset="-120"/>
                <a:ea typeface="細明體" panose="02020509000000000000" pitchFamily="49" charset="-120"/>
              </a:rPr>
              <a:t>公告為準，請隨時注意最新課程公告。</a:t>
            </a:r>
            <a:endParaRPr lang="en-US" altLang="zh-TW" sz="9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348A58C-30F6-4DE5-8050-67D2FB794BE8}"/>
              </a:ext>
            </a:extLst>
          </p:cNvPr>
          <p:cNvSpPr txBox="1"/>
          <p:nvPr/>
        </p:nvSpPr>
        <p:spPr>
          <a:xfrm>
            <a:off x="7994261" y="1821017"/>
            <a:ext cx="9894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製表日期</a:t>
            </a:r>
            <a:r>
              <a:rPr lang="en-US" altLang="zh-TW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:</a:t>
            </a:r>
            <a:r>
              <a:rPr lang="zh-TW" altLang="en-US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111/6/30</a:t>
            </a:r>
            <a:endParaRPr lang="zh-TW" altLang="en-US" sz="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88B4FA0-30E8-40ED-97DA-919A5BA431D0}"/>
              </a:ext>
            </a:extLst>
          </p:cNvPr>
          <p:cNvSpPr/>
          <p:nvPr/>
        </p:nvSpPr>
        <p:spPr>
          <a:xfrm>
            <a:off x="1250135" y="4797152"/>
            <a:ext cx="79303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800" b="1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要更多</a:t>
            </a:r>
            <a:r>
              <a:rPr lang="en-US" altLang="zh-TW" sz="4800" b="1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~</a:t>
            </a:r>
            <a:r>
              <a:rPr lang="zh-TW" altLang="en-US" sz="4800" b="1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請上</a:t>
            </a:r>
            <a:r>
              <a:rPr lang="zh-TW" altLang="en-US" sz="4800" b="1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sz="48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台灣就業通</a:t>
            </a:r>
            <a:r>
              <a:rPr lang="zh-TW" altLang="en-US" sz="4800" b="1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endParaRPr lang="zh-TW" altLang="en-US" sz="4800" b="1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13" name="內容版面配置區 5">
            <a:extLst>
              <a:ext uri="{FF2B5EF4-FFF2-40B4-BE49-F238E27FC236}">
                <a16:creationId xmlns:a16="http://schemas.microsoft.com/office/drawing/2014/main" id="{90557472-DB31-49A8-B9B6-3D7404C50D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069467"/>
              </p:ext>
            </p:extLst>
          </p:nvPr>
        </p:nvGraphicFramePr>
        <p:xfrm>
          <a:off x="1115616" y="1995200"/>
          <a:ext cx="7755815" cy="20821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59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983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課程名稱</a:t>
                      </a:r>
                      <a:endParaRPr lang="zh-TW" alt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訓練時數</a:t>
                      </a:r>
                      <a:endParaRPr lang="zh-TW" alt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none" strike="noStrike" dirty="0">
                          <a:solidFill>
                            <a:srgbClr val="FFFF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訓練期間起訖</a:t>
                      </a:r>
                      <a:endParaRPr lang="zh-TW" alt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85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農特產品網路行銷設計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111/10/11-112/03/17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85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電工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111/10/11-112/03/17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4603653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漆作風格設計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111/10/11-112/03/17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數位圖文傳播科技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111/10/11-112/03/17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85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營建工程實務</a:t>
                      </a:r>
                      <a:r>
                        <a:rPr kumimoji="0" lang="en-US" altLang="zh-TW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泥作</a:t>
                      </a:r>
                      <a:r>
                        <a:rPr kumimoji="0" lang="en-US" altLang="zh-TW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111/10/11-112/03/17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+mn-cs"/>
                        </a:rPr>
                        <a:t>堆高機操作及倉儲維運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111.10.11-111.11.14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183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1940</TotalTime>
  <Words>1339</Words>
  <Application>Microsoft Office PowerPoint</Application>
  <PresentationFormat>如螢幕大小 (4:3)</PresentationFormat>
  <Paragraphs>368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細明體</vt:lpstr>
      <vt:lpstr>微軟正黑體</vt:lpstr>
      <vt:lpstr>新細明體</vt:lpstr>
      <vt:lpstr>標楷體</vt:lpstr>
      <vt:lpstr>Calibri</vt:lpstr>
      <vt:lpstr>Gill Sans MT</vt:lpstr>
      <vt:lpstr>Verdana</vt:lpstr>
      <vt:lpstr>Wingdings 2</vt:lpstr>
      <vt:lpstr>夏至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林霏</dc:creator>
  <cp:lastModifiedBy>李秋煌</cp:lastModifiedBy>
  <cp:revision>175</cp:revision>
  <cp:lastPrinted>2022-03-18T05:06:03Z</cp:lastPrinted>
  <dcterms:created xsi:type="dcterms:W3CDTF">2021-09-11T00:20:54Z</dcterms:created>
  <dcterms:modified xsi:type="dcterms:W3CDTF">2022-06-30T05:56:19Z</dcterms:modified>
</cp:coreProperties>
</file>