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  <p:sldMasterId id="2147483994" r:id="rId3"/>
  </p:sldMasterIdLst>
  <p:notesMasterIdLst>
    <p:notesMasterId r:id="rId13"/>
  </p:notesMasterIdLst>
  <p:handoutMasterIdLst>
    <p:handoutMasterId r:id="rId14"/>
  </p:handoutMasterIdLst>
  <p:sldIdLst>
    <p:sldId id="268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9" r:id="rId12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150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90" y="-12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9B42E6-847F-4D73-A199-7700F12C5638}" type="datetimeFigureOut">
              <a:rPr lang="en-GB"/>
              <a:pPr>
                <a:defRPr/>
              </a:pPr>
              <a:t>29/08/2017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91D37-FF9B-40B1-B663-457954B8D0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94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EFF5F1-A380-43E0-BEBB-D915F2E3F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1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C5D54-D1C1-40A2-82E7-90CC7DCB319A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3175" y="8445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9144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9A4B4-F5A4-4B72-B9E3-20FC350B46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820B-9EF7-4F21-BA28-AF03D4C8B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59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468-60A3-42A9-8110-EE74D4BF22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49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76C1-094B-417B-B20F-129378330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8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2A55-C298-409C-B5E6-15273F1E9E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4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DD26-38E3-4880-8F8B-898AB0D82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77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181D3-6F1B-424D-9D3A-DC18EEA048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16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7AF9-A5C4-4E9A-B8AB-F5C6C15ACE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5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608C-D473-43E3-B975-F7ECE3832C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30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1346-123F-4E99-96E5-D6666ABCB8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97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35AA-5AD9-4026-BE1C-D7CD330FD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2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85CD9-7D2F-4E07-94B5-BD06537DF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28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8DF6-28D2-4362-A8FE-84047CE7D0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35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8E3AF-5097-42A5-84DC-94ED2925EC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483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4474C4-D8F0-4F73-AEE2-901775FD94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18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6E7A0-92D8-4A92-B6FC-AD28C12736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25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E9513-88F4-45C9-8AC7-0FFFFAB21D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08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3B539-952A-4584-AE78-A2A5D569C0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39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A1B4-9ADB-4960-B53E-46821C5919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F269-13D7-4755-833A-FFF357E69C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31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6BDB-7C64-415D-9C4C-C108D93AB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13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4ABF-C2C4-4C64-8896-8148203C55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1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6E12F-4068-4433-BA1B-8D2C692344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22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3DE9-B35B-44E3-877E-B30D309BF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297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691B-0A2A-49EC-B3F2-42D8471A2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892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D811-57A5-47AB-9F37-BC12185A5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498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9557-97F4-404A-8A62-46D53261C7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16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F02F-A6D7-4CEE-8406-001D852403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41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447C-04A3-4598-B343-86DB5735C2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3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9E7F-3580-4529-B302-3978B7EDE9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073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9A1B-2348-4AAD-A7F4-F4CBD08CD3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407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924C3-AFCF-4F55-A5A2-90819120C1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454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58765-F737-48A0-8006-07D73B6BE35E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3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83413-57D6-4C40-8F2D-B2BA4F91BF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682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EF38-BE4F-4D79-BE22-F2372540FEE6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73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1366-83C9-44CF-9E2C-CE04A517006D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93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869F-0C40-4BE6-8D60-A349C2D319D4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3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20EA-8A2B-4115-A9A7-7E580CF137C0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8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C78D-E34E-4DF6-8C79-E3BBFB099C5B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4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B13F-B99A-460F-B306-B43247A5718C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99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3D50-24A4-4812-B026-D158F3133C08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94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351C-1C5D-4B0B-A148-C2FCE1300F40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9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A96A-DBAA-4F6A-B576-6E1D1B0E46AE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74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8707-8086-45B1-A672-5A2CAB4E6080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0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D77438-AFC2-4409-A278-8F8CFC7349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1513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4170-200D-4FFB-825B-616FC9EAC485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12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DFAE-2253-4684-AA71-395F0E2616B1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573C2-81F0-4440-A777-819334924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0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AF0B5-BA0A-4D85-97F1-B79D89D9AB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7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1805-B421-403A-90B6-6BD296EAA6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9F4D-046F-4945-925B-5B79A72447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42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93F5E2A-82F3-45FC-BB85-DAFEF1334F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B9EAF57-B7CD-4095-88CB-4465485AE7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E2FA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4AB7506-EE48-4696-80BA-9CA2A85B24B8}" type="slidenum">
              <a:rPr lang="en-GB" altLang="en-US">
                <a:solidFill>
                  <a:srgbClr val="0E2FA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E2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6713"/>
            <a:ext cx="6400800" cy="563562"/>
          </a:xfrm>
        </p:spPr>
        <p:txBody>
          <a:bodyPr/>
          <a:lstStyle/>
          <a:p>
            <a:pPr>
              <a:defRPr/>
            </a:pPr>
            <a:r>
              <a:rPr lang="zh-TW" altLang="en-US" sz="2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學生事務處學生職涯發展中心</a:t>
            </a:r>
            <a:endParaRPr lang="en-GB" sz="2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399" y="3787247"/>
            <a:ext cx="7958667" cy="134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3500" kern="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en-US" sz="3500" kern="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學年度新生</a:t>
            </a:r>
            <a:r>
              <a:rPr lang="en-US" altLang="zh-TW" sz="3500" kern="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UCAN</a:t>
            </a:r>
            <a:r>
              <a:rPr lang="zh-TW" altLang="en-US" sz="3500" kern="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職業興趣探索施測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0860" y="84667"/>
            <a:ext cx="84607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zh-TW" sz="2800" dirty="0" smtClean="0">
                <a:latin typeface="標楷體"/>
                <a:ea typeface="標楷體"/>
              </a:rPr>
              <a:t>※</a:t>
            </a:r>
            <a:r>
              <a:rPr lang="zh-TW" altLang="en-US" sz="2800" dirty="0" smtClean="0">
                <a:latin typeface="標楷體"/>
                <a:ea typeface="標楷體"/>
              </a:rPr>
              <a:t>請以</a:t>
            </a:r>
            <a:r>
              <a:rPr lang="en-US" altLang="zh-TW" sz="2800" dirty="0" smtClean="0">
                <a:solidFill>
                  <a:srgbClr val="FF0000"/>
                </a:solidFill>
                <a:latin typeface="標楷體"/>
                <a:ea typeface="標楷體"/>
              </a:rPr>
              <a:t>IE</a:t>
            </a:r>
            <a:r>
              <a:rPr lang="zh-TW" altLang="en-US" sz="2800" dirty="0" smtClean="0">
                <a:solidFill>
                  <a:srgbClr val="FF0000"/>
                </a:solidFill>
                <a:latin typeface="標楷體"/>
                <a:ea typeface="標楷體"/>
              </a:rPr>
              <a:t>瀏覽器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校務行政系統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右上方「系統選單」。</a:t>
            </a:r>
          </a:p>
        </p:txBody>
      </p:sp>
      <p:sp>
        <p:nvSpPr>
          <p:cNvPr id="24" name="矩形 23"/>
          <p:cNvSpPr>
            <a:spLocks/>
          </p:cNvSpPr>
          <p:nvPr/>
        </p:nvSpPr>
        <p:spPr>
          <a:xfrm>
            <a:off x="5037666" y="3585634"/>
            <a:ext cx="257281" cy="14816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b="4114"/>
          <a:stretch/>
        </p:blipFill>
        <p:spPr>
          <a:xfrm>
            <a:off x="3445933" y="1642614"/>
            <a:ext cx="5698067" cy="4140120"/>
          </a:xfrm>
          <a:prstGeom prst="rect">
            <a:avLst/>
          </a:prstGeom>
        </p:spPr>
      </p:pic>
      <p:pic>
        <p:nvPicPr>
          <p:cNvPr id="22" name="圖片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/>
          <a:stretch/>
        </p:blipFill>
        <p:spPr bwMode="auto">
          <a:xfrm>
            <a:off x="429260" y="1326895"/>
            <a:ext cx="381254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352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78598" y="147639"/>
            <a:ext cx="8020385" cy="8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職涯測驗」大專校院就業職能平台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(UCAN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 smtClean="0"/>
              <a:t>。</a:t>
            </a:r>
            <a:endParaRPr lang="zh-TW" altLang="en-US" sz="2800" kern="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b="15723"/>
          <a:stretch/>
        </p:blipFill>
        <p:spPr>
          <a:xfrm>
            <a:off x="973667" y="973667"/>
            <a:ext cx="7740650" cy="48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1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65" y="142191"/>
            <a:ext cx="8231452" cy="1143000"/>
          </a:xfrm>
        </p:spPr>
        <p:txBody>
          <a:bodyPr/>
          <a:lstStyle/>
          <a:p>
            <a:pPr marL="355600" indent="-355600" algn="l" eaLnBrk="1" hangingPunct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跳出網頁訊息「你已經成功連結上教育部大專校院就業職能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5068"/>
          <a:stretch/>
        </p:blipFill>
        <p:spPr>
          <a:xfrm>
            <a:off x="465665" y="1212176"/>
            <a:ext cx="8358717" cy="46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8163"/>
            <a:ext cx="8288867" cy="11430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訊息視窗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您的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完整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」請點選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此畫面為新視窗，若未自動彈出，請留意工作列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9" b="9422"/>
          <a:stretch/>
        </p:blipFill>
        <p:spPr>
          <a:xfrm>
            <a:off x="847002" y="1241163"/>
            <a:ext cx="7103533" cy="45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12715"/>
          <a:stretch/>
        </p:blipFill>
        <p:spPr>
          <a:xfrm>
            <a:off x="660398" y="1086416"/>
            <a:ext cx="7977717" cy="4831781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47" y="-56584"/>
            <a:ext cx="8320618" cy="1143000"/>
          </a:xfrm>
        </p:spPr>
        <p:txBody>
          <a:bodyPr/>
          <a:lstStyle/>
          <a:p>
            <a:pPr marL="355600" indent="-355600" algn="l" eaLnBrk="1" hangingPunct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身份證字號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其餘資料可不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。並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使用者條款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儲存資料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40" y="0"/>
            <a:ext cx="8238594" cy="925717"/>
          </a:xfrm>
        </p:spPr>
        <p:txBody>
          <a:bodyPr/>
          <a:lstStyle/>
          <a:p>
            <a:pPr marL="355600" indent="-355600" algn="l" eaLnBrk="1" hangingPunct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點選上方「職業興趣探索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b="6138"/>
          <a:stretch/>
        </p:blipFill>
        <p:spPr>
          <a:xfrm>
            <a:off x="389298" y="887239"/>
            <a:ext cx="8320136" cy="47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39" y="-138065"/>
            <a:ext cx="8392503" cy="1143000"/>
          </a:xfrm>
        </p:spPr>
        <p:txBody>
          <a:bodyPr/>
          <a:lstStyle/>
          <a:p>
            <a:pPr marL="355600" indent="-355600" algn="l" eaLnBrk="1" hangingPunct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勾選「我已詳閱診斷同意書」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依指示進行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測。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b="9685"/>
          <a:stretch/>
        </p:blipFill>
        <p:spPr bwMode="auto">
          <a:xfrm>
            <a:off x="841973" y="751438"/>
            <a:ext cx="7616406" cy="52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2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513" y="1050202"/>
            <a:ext cx="8392562" cy="3603279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謝謝施測</a:t>
            </a:r>
            <a:r>
              <a:rPr lang="en-US" altLang="zh-TW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br>
              <a:rPr lang="en-US" altLang="zh-TW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對施測結果或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任何疑問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歡迎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電洽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05-2717173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陳蕙敏輔導員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184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153</Words>
  <Application>Microsoft Office PowerPoint</Application>
  <PresentationFormat>如螢幕大小 (4:3)</PresentationFormat>
  <Paragraphs>18</Paragraphs>
  <Slides>9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Default Design</vt:lpstr>
      <vt:lpstr>1_Default Design</vt:lpstr>
      <vt:lpstr>2_Default Design</vt:lpstr>
      <vt:lpstr>PowerPoint 簡報</vt:lpstr>
      <vt:lpstr>PowerPoint 簡報</vt:lpstr>
      <vt:lpstr>PowerPoint 簡報</vt:lpstr>
      <vt:lpstr>※跳出網頁訊息「你已經成功連結上教育部大專校院就業職能…」 ，點選「確定」。</vt:lpstr>
      <vt:lpstr>※訊息視窗「您的基本資料不完整…」請點選確定。 (此畫面為新視窗，若未自動彈出，請留意工作列)</vt:lpstr>
      <vt:lpstr>※補上性別及身份證字號，其餘資料可不填。並勾選同意使用者條款後儲存資料。</vt:lpstr>
      <vt:lpstr>※點選上方「職業興趣探索」。</vt:lpstr>
      <vt:lpstr>※勾選「我已詳閱診斷同意書」即可依指示進行施測。</vt:lpstr>
      <vt:lpstr>謝謝施測~~ 對施測結果或過程，有任何疑問， 歡迎電洽05-2717173陳蕙敏輔導員。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Pencils PowerPoint Template</dc:title>
  <dc:creator>Presentation Magazine</dc:creator>
  <cp:lastModifiedBy>user</cp:lastModifiedBy>
  <cp:revision>68</cp:revision>
  <cp:lastPrinted>2017-08-24T03:19:24Z</cp:lastPrinted>
  <dcterms:created xsi:type="dcterms:W3CDTF">2009-11-03T13:35:13Z</dcterms:created>
  <dcterms:modified xsi:type="dcterms:W3CDTF">2017-08-29T02:10:06Z</dcterms:modified>
</cp:coreProperties>
</file>