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" d="100"/>
          <a:sy n="25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84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44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87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41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1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83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8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67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61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55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38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8EE9-4923-42EE-99D7-824E65E7ECC6}" type="datetimeFigureOut">
              <a:rPr lang="zh-TW" altLang="en-US" smtClean="0"/>
              <a:t>2022/10/31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B613-1615-4CF7-9059-E730CF5456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53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矩形 96">
            <a:extLst>
              <a:ext uri="{FF2B5EF4-FFF2-40B4-BE49-F238E27FC236}">
                <a16:creationId xmlns:a16="http://schemas.microsoft.com/office/drawing/2014/main" id="{32D79588-B380-9DBF-A227-E5EB0BAFD9FD}"/>
              </a:ext>
            </a:extLst>
          </p:cNvPr>
          <p:cNvSpPr/>
          <p:nvPr/>
        </p:nvSpPr>
        <p:spPr>
          <a:xfrm>
            <a:off x="1766127" y="2046502"/>
            <a:ext cx="18409396" cy="14557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6C40BAD1-E251-DFE0-D1C3-355C7DBB960A}"/>
              </a:ext>
            </a:extLst>
          </p:cNvPr>
          <p:cNvSpPr/>
          <p:nvPr/>
        </p:nvSpPr>
        <p:spPr>
          <a:xfrm>
            <a:off x="1771736" y="13478454"/>
            <a:ext cx="18409396" cy="14557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2EA70F4-521E-E514-CC88-545AF33EBB12}"/>
              </a:ext>
            </a:extLst>
          </p:cNvPr>
          <p:cNvSpPr/>
          <p:nvPr/>
        </p:nvSpPr>
        <p:spPr>
          <a:xfrm>
            <a:off x="1777909" y="7838835"/>
            <a:ext cx="18409396" cy="14557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3" name="群組 122">
            <a:extLst>
              <a:ext uri="{FF2B5EF4-FFF2-40B4-BE49-F238E27FC236}">
                <a16:creationId xmlns:a16="http://schemas.microsoft.com/office/drawing/2014/main" id="{5EF90301-27D8-77DB-5730-72C4375CCE8E}"/>
              </a:ext>
            </a:extLst>
          </p:cNvPr>
          <p:cNvGrpSpPr/>
          <p:nvPr/>
        </p:nvGrpSpPr>
        <p:grpSpPr>
          <a:xfrm>
            <a:off x="282287" y="23352738"/>
            <a:ext cx="6478001" cy="2139144"/>
            <a:chOff x="2705100" y="5943600"/>
            <a:chExt cx="7986712" cy="5334000"/>
          </a:xfrm>
        </p:grpSpPr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4579004A-8F1F-A279-8243-2F6BA615B028}"/>
                </a:ext>
              </a:extLst>
            </p:cNvPr>
            <p:cNvSpPr/>
            <p:nvPr/>
          </p:nvSpPr>
          <p:spPr>
            <a:xfrm>
              <a:off x="2705100" y="5943600"/>
              <a:ext cx="7986712" cy="12382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800"/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FD392B76-486C-51DB-4D6A-BBD469DBAC13}"/>
                </a:ext>
              </a:extLst>
            </p:cNvPr>
            <p:cNvSpPr/>
            <p:nvPr/>
          </p:nvSpPr>
          <p:spPr>
            <a:xfrm>
              <a:off x="2705100" y="7181850"/>
              <a:ext cx="7986712" cy="409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800" dirty="0"/>
            </a:p>
          </p:txBody>
        </p:sp>
      </p:grpSp>
      <p:sp>
        <p:nvSpPr>
          <p:cNvPr id="5" name="文字方塊 4">
            <a:extLst>
              <a:ext uri="{FF2B5EF4-FFF2-40B4-BE49-F238E27FC236}">
                <a16:creationId xmlns:a16="http://schemas.microsoft.com/office/drawing/2014/main" id="{7FB2ED38-DD39-5342-BF25-6DD352C50C28}"/>
              </a:ext>
            </a:extLst>
          </p:cNvPr>
          <p:cNvSpPr txBox="1"/>
          <p:nvPr/>
        </p:nvSpPr>
        <p:spPr>
          <a:xfrm>
            <a:off x="1242716" y="23956363"/>
            <a:ext cx="421902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88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楊 舒 宇</a:t>
            </a:r>
            <a:endParaRPr lang="zh-TW" altLang="en-US" sz="8800" dirty="0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94D252AA-E942-D918-6DEC-368D5D1B1343}"/>
              </a:ext>
            </a:extLst>
          </p:cNvPr>
          <p:cNvSpPr/>
          <p:nvPr/>
        </p:nvSpPr>
        <p:spPr>
          <a:xfrm>
            <a:off x="6667689" y="4144931"/>
            <a:ext cx="8048245" cy="1173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76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年農業機械工程科畢業</a:t>
            </a:r>
          </a:p>
        </p:txBody>
      </p:sp>
      <p:sp>
        <p:nvSpPr>
          <p:cNvPr id="119" name="矩形 118">
            <a:extLst>
              <a:ext uri="{FF2B5EF4-FFF2-40B4-BE49-F238E27FC236}">
                <a16:creationId xmlns:a16="http://schemas.microsoft.com/office/drawing/2014/main" id="{50CFA02D-25E0-50BB-8732-4E0C0D002475}"/>
              </a:ext>
            </a:extLst>
          </p:cNvPr>
          <p:cNvSpPr/>
          <p:nvPr/>
        </p:nvSpPr>
        <p:spPr>
          <a:xfrm>
            <a:off x="6667689" y="5318838"/>
            <a:ext cx="8048245" cy="1782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9600" dirty="0"/>
              <a:t>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1A684CE-8460-F8E6-3BF5-F8CC7AC9827D}"/>
              </a:ext>
            </a:extLst>
          </p:cNvPr>
          <p:cNvSpPr txBox="1"/>
          <p:nvPr/>
        </p:nvSpPr>
        <p:spPr>
          <a:xfrm>
            <a:off x="8511250" y="5361303"/>
            <a:ext cx="5746007" cy="1612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96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 俊 宏</a:t>
            </a:r>
            <a:r>
              <a:rPr lang="zh-TW" altLang="en-US" sz="9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en-US" sz="9600" dirty="0"/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08A2F16B-FED4-245C-40E9-D5E75EA27FB6}"/>
              </a:ext>
            </a:extLst>
          </p:cNvPr>
          <p:cNvSpPr/>
          <p:nvPr/>
        </p:nvSpPr>
        <p:spPr>
          <a:xfrm>
            <a:off x="6622942" y="11006680"/>
            <a:ext cx="8048245" cy="1782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6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FC89B11-D535-3E79-A1FF-44B06B8CAF57}"/>
              </a:ext>
            </a:extLst>
          </p:cNvPr>
          <p:cNvSpPr txBox="1"/>
          <p:nvPr/>
        </p:nvSpPr>
        <p:spPr>
          <a:xfrm>
            <a:off x="8576056" y="11017565"/>
            <a:ext cx="5746007" cy="1612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9600" b="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盧 彥 明</a:t>
            </a:r>
            <a:r>
              <a:rPr lang="zh-TW" altLang="en-US" sz="9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en-US" sz="9600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82048BF-5B92-600B-898E-DFCFCB83C111}"/>
              </a:ext>
            </a:extLst>
          </p:cNvPr>
          <p:cNvSpPr txBox="1"/>
          <p:nvPr/>
        </p:nvSpPr>
        <p:spPr>
          <a:xfrm>
            <a:off x="4965255" y="2100907"/>
            <a:ext cx="12967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嘉義大學</a:t>
            </a:r>
            <a:r>
              <a:rPr lang="en-US" altLang="zh-TW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111</a:t>
            </a:r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年度傑出校友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4711F18-EA7D-360A-9462-FFC894C6F58F}"/>
              </a:ext>
            </a:extLst>
          </p:cNvPr>
          <p:cNvSpPr txBox="1"/>
          <p:nvPr/>
        </p:nvSpPr>
        <p:spPr>
          <a:xfrm>
            <a:off x="2418370" y="7893228"/>
            <a:ext cx="17269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嘉義大學</a:t>
            </a:r>
            <a:r>
              <a:rPr lang="en-US" altLang="zh-TW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111</a:t>
            </a:r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年度校友熱心服務及貢獻獎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A570E40-5A14-8983-B1B0-215223153413}"/>
              </a:ext>
            </a:extLst>
          </p:cNvPr>
          <p:cNvSpPr txBox="1"/>
          <p:nvPr/>
        </p:nvSpPr>
        <p:spPr>
          <a:xfrm>
            <a:off x="5902114" y="13569139"/>
            <a:ext cx="10964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生機系</a:t>
            </a:r>
            <a:r>
              <a:rPr lang="en-US" altLang="zh-TW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111</a:t>
            </a:r>
            <a:r>
              <a:rPr lang="zh-TW" altLang="en-US" sz="7200" b="1" dirty="0">
                <a:solidFill>
                  <a:schemeClr val="bg1"/>
                </a:solidFill>
                <a:latin typeface="華康儷楷書" panose="03000509000000000000" pitchFamily="65" charset="-120"/>
                <a:ea typeface="華康儷楷書" panose="03000509000000000000" pitchFamily="65" charset="-120"/>
              </a:rPr>
              <a:t>年度傑出系友</a:t>
            </a:r>
          </a:p>
        </p:txBody>
      </p:sp>
      <p:sp>
        <p:nvSpPr>
          <p:cNvPr id="28" name="AutoShape 6" descr="红色中国风卡通卷轴png图片免费下载-素材7NzVggWPV-新图网">
            <a:extLst>
              <a:ext uri="{FF2B5EF4-FFF2-40B4-BE49-F238E27FC236}">
                <a16:creationId xmlns:a16="http://schemas.microsoft.com/office/drawing/2014/main" id="{18373D66-D17B-9D13-D8E0-06F223ADF1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39413" y="123174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34" name="Picture 10" descr="賀~本校宋佩珊老師參加臺東縣109年度「素養導向教學與評量設計甄選計畫」榮獲國中英文組「特優」">
            <a:extLst>
              <a:ext uri="{FF2B5EF4-FFF2-40B4-BE49-F238E27FC236}">
                <a16:creationId xmlns:a16="http://schemas.microsoft.com/office/drawing/2014/main" id="{509CA5B3-8F59-5D22-4B21-ADD4B409C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29" b="93281" l="4523" r="92965">
                        <a14:foregroundMark x1="47739" y1="7115" x2="47739" y2="7115"/>
                        <a14:foregroundMark x1="60302" y1="6324" x2="60302" y2="6324"/>
                        <a14:foregroundMark x1="92462" y1="27273" x2="92462" y2="27273"/>
                        <a14:foregroundMark x1="91457" y1="38735" x2="91457" y2="38735"/>
                        <a14:foregroundMark x1="92965" y1="38340" x2="92965" y2="38340"/>
                        <a14:foregroundMark x1="10553" y1="35178" x2="10553" y2="35178"/>
                        <a14:foregroundMark x1="13065" y1="28854" x2="13065" y2="28854"/>
                        <a14:foregroundMark x1="13065" y1="24901" x2="13065" y2="24901"/>
                        <a14:foregroundMark x1="8543" y1="26087" x2="8543" y2="26087"/>
                        <a14:foregroundMark x1="9045" y1="35178" x2="9045" y2="35178"/>
                        <a14:foregroundMark x1="45729" y1="93281" x2="45729" y2="93281"/>
                        <a14:foregroundMark x1="4523" y1="35968" x2="6030" y2="3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751" y="-74309"/>
            <a:ext cx="4242041" cy="539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矩形 97">
            <a:extLst>
              <a:ext uri="{FF2B5EF4-FFF2-40B4-BE49-F238E27FC236}">
                <a16:creationId xmlns:a16="http://schemas.microsoft.com/office/drawing/2014/main" id="{D8DF1D0D-650D-3AE4-2F33-3B5F8BB0921D}"/>
              </a:ext>
            </a:extLst>
          </p:cNvPr>
          <p:cNvSpPr/>
          <p:nvPr/>
        </p:nvSpPr>
        <p:spPr>
          <a:xfrm>
            <a:off x="6622942" y="9859823"/>
            <a:ext cx="8048245" cy="1173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年生機系碩專班畢業</a:t>
            </a:r>
          </a:p>
        </p:txBody>
      </p:sp>
      <p:grpSp>
        <p:nvGrpSpPr>
          <p:cNvPr id="153" name="群組 152">
            <a:extLst>
              <a:ext uri="{FF2B5EF4-FFF2-40B4-BE49-F238E27FC236}">
                <a16:creationId xmlns:a16="http://schemas.microsoft.com/office/drawing/2014/main" id="{4AE6C53B-D456-01B5-3207-1A41A8DE9C8C}"/>
              </a:ext>
            </a:extLst>
          </p:cNvPr>
          <p:cNvGrpSpPr/>
          <p:nvPr/>
        </p:nvGrpSpPr>
        <p:grpSpPr>
          <a:xfrm>
            <a:off x="282287" y="19208498"/>
            <a:ext cx="6478001" cy="2780875"/>
            <a:chOff x="282287" y="18606111"/>
            <a:chExt cx="6478001" cy="2780875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38C68DF5-D5FE-CCB9-88F5-D0A232E94CC1}"/>
                </a:ext>
              </a:extLst>
            </p:cNvPr>
            <p:cNvSpPr/>
            <p:nvPr/>
          </p:nvSpPr>
          <p:spPr>
            <a:xfrm>
              <a:off x="282287" y="19760117"/>
              <a:ext cx="6478001" cy="1626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800" dirty="0"/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AC308AE3-541C-B2EA-385B-8C8A42BFE1AE}"/>
                </a:ext>
              </a:extLst>
            </p:cNvPr>
            <p:cNvSpPr txBox="1"/>
            <p:nvPr/>
          </p:nvSpPr>
          <p:spPr>
            <a:xfrm>
              <a:off x="1272213" y="19780019"/>
              <a:ext cx="4348069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zh-TW" sz="8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劉</a:t>
              </a:r>
              <a:r>
                <a:rPr lang="zh-TW" altLang="en-US" sz="8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8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錦</a:t>
              </a:r>
              <a:r>
                <a:rPr lang="zh-TW" altLang="en-US" sz="8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zh-TW" altLang="zh-TW" sz="88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育</a:t>
              </a:r>
              <a:endParaRPr lang="zh-TW" altLang="en-US" sz="8800" dirty="0"/>
            </a:p>
          </p:txBody>
        </p:sp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3989C81E-5A1E-7A68-8F59-45DA6D775EFF}"/>
                </a:ext>
              </a:extLst>
            </p:cNvPr>
            <p:cNvSpPr/>
            <p:nvPr/>
          </p:nvSpPr>
          <p:spPr>
            <a:xfrm>
              <a:off x="282287" y="18606111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76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  <p:grpSp>
        <p:nvGrpSpPr>
          <p:cNvPr id="159" name="群組 158">
            <a:extLst>
              <a:ext uri="{FF2B5EF4-FFF2-40B4-BE49-F238E27FC236}">
                <a16:creationId xmlns:a16="http://schemas.microsoft.com/office/drawing/2014/main" id="{1EFC53A6-0A91-D095-131D-80185CC0DC8D}"/>
              </a:ext>
            </a:extLst>
          </p:cNvPr>
          <p:cNvGrpSpPr/>
          <p:nvPr/>
        </p:nvGrpSpPr>
        <p:grpSpPr>
          <a:xfrm>
            <a:off x="14636035" y="22635993"/>
            <a:ext cx="9904239" cy="2801306"/>
            <a:chOff x="14644985" y="18606111"/>
            <a:chExt cx="9904239" cy="2801306"/>
          </a:xfrm>
        </p:grpSpPr>
        <p:grpSp>
          <p:nvGrpSpPr>
            <p:cNvPr id="111" name="群組 110">
              <a:extLst>
                <a:ext uri="{FF2B5EF4-FFF2-40B4-BE49-F238E27FC236}">
                  <a16:creationId xmlns:a16="http://schemas.microsoft.com/office/drawing/2014/main" id="{8D6C3C1A-0972-DF82-F7E2-2186788F6BFA}"/>
                </a:ext>
              </a:extLst>
            </p:cNvPr>
            <p:cNvGrpSpPr/>
            <p:nvPr/>
          </p:nvGrpSpPr>
          <p:grpSpPr>
            <a:xfrm>
              <a:off x="14644986" y="19268273"/>
              <a:ext cx="6478001" cy="2139144"/>
              <a:chOff x="2705100" y="5943600"/>
              <a:chExt cx="7986712" cy="5334000"/>
            </a:xfrm>
          </p:grpSpPr>
          <p:sp>
            <p:nvSpPr>
              <p:cNvPr id="112" name="矩形 111">
                <a:extLst>
                  <a:ext uri="{FF2B5EF4-FFF2-40B4-BE49-F238E27FC236}">
                    <a16:creationId xmlns:a16="http://schemas.microsoft.com/office/drawing/2014/main" id="{13CD8EDF-A90A-FFBF-339E-E55A00EA8FE2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562F9A28-01EA-A98B-FD67-BC35AB7B5F19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5B3F98E-D9AE-7F3F-8F99-D57112447B5D}"/>
                </a:ext>
              </a:extLst>
            </p:cNvPr>
            <p:cNvSpPr txBox="1"/>
            <p:nvPr/>
          </p:nvSpPr>
          <p:spPr>
            <a:xfrm>
              <a:off x="15910049" y="19782852"/>
              <a:ext cx="8639175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蘇 富 群</a:t>
              </a:r>
              <a:endParaRPr lang="zh-TW" altLang="en-US" sz="8800" dirty="0"/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E88FB2E5-E09C-247C-4F11-B8DE5D6CED26}"/>
                </a:ext>
              </a:extLst>
            </p:cNvPr>
            <p:cNvSpPr/>
            <p:nvPr/>
          </p:nvSpPr>
          <p:spPr>
            <a:xfrm>
              <a:off x="14644985" y="18606111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110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年生機系碩專畢業</a:t>
              </a:r>
            </a:p>
          </p:txBody>
        </p:sp>
      </p:grpSp>
      <p:sp>
        <p:nvSpPr>
          <p:cNvPr id="138" name="矩形 137">
            <a:extLst>
              <a:ext uri="{FF2B5EF4-FFF2-40B4-BE49-F238E27FC236}">
                <a16:creationId xmlns:a16="http://schemas.microsoft.com/office/drawing/2014/main" id="{DD5D9D7B-1797-9683-4E41-84806D387680}"/>
              </a:ext>
            </a:extLst>
          </p:cNvPr>
          <p:cNvSpPr/>
          <p:nvPr/>
        </p:nvSpPr>
        <p:spPr>
          <a:xfrm>
            <a:off x="282287" y="22632272"/>
            <a:ext cx="6478001" cy="1173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年生機系畢業</a:t>
            </a:r>
          </a:p>
        </p:txBody>
      </p:sp>
      <p:grpSp>
        <p:nvGrpSpPr>
          <p:cNvPr id="1027" name="群組 1026">
            <a:extLst>
              <a:ext uri="{FF2B5EF4-FFF2-40B4-BE49-F238E27FC236}">
                <a16:creationId xmlns:a16="http://schemas.microsoft.com/office/drawing/2014/main" id="{9BC2AE76-9FBF-D32C-D701-F060939D5D11}"/>
              </a:ext>
            </a:extLst>
          </p:cNvPr>
          <p:cNvGrpSpPr/>
          <p:nvPr/>
        </p:nvGrpSpPr>
        <p:grpSpPr>
          <a:xfrm>
            <a:off x="7452810" y="22632272"/>
            <a:ext cx="6478002" cy="2828535"/>
            <a:chOff x="14644985" y="21818652"/>
            <a:chExt cx="6478002" cy="2828535"/>
          </a:xfrm>
        </p:grpSpPr>
        <p:grpSp>
          <p:nvGrpSpPr>
            <p:cNvPr id="129" name="群組 128">
              <a:extLst>
                <a:ext uri="{FF2B5EF4-FFF2-40B4-BE49-F238E27FC236}">
                  <a16:creationId xmlns:a16="http://schemas.microsoft.com/office/drawing/2014/main" id="{13BEE3F6-36A2-081F-FE97-FD3A717C6C7E}"/>
                </a:ext>
              </a:extLst>
            </p:cNvPr>
            <p:cNvGrpSpPr/>
            <p:nvPr/>
          </p:nvGrpSpPr>
          <p:grpSpPr>
            <a:xfrm>
              <a:off x="14644986" y="22508043"/>
              <a:ext cx="6478001" cy="2139144"/>
              <a:chOff x="2705100" y="5943600"/>
              <a:chExt cx="7986712" cy="5334000"/>
            </a:xfrm>
          </p:grpSpPr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id="{6E2709A4-A4FE-5376-4BC2-8223F4FDB94F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/>
              </a:p>
            </p:txBody>
          </p:sp>
          <p:sp>
            <p:nvSpPr>
              <p:cNvPr id="131" name="矩形 130">
                <a:extLst>
                  <a:ext uri="{FF2B5EF4-FFF2-40B4-BE49-F238E27FC236}">
                    <a16:creationId xmlns:a16="http://schemas.microsoft.com/office/drawing/2014/main" id="{A3FAC7AC-0D8E-278D-7692-F59B17A46EF9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682B6D5B-3DF1-A56D-5823-5B79BA96B600}"/>
                </a:ext>
              </a:extLst>
            </p:cNvPr>
            <p:cNvSpPr txBox="1"/>
            <p:nvPr/>
          </p:nvSpPr>
          <p:spPr>
            <a:xfrm>
              <a:off x="15910049" y="23076350"/>
              <a:ext cx="4782783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鍾 隆 增</a:t>
              </a:r>
              <a:endParaRPr lang="zh-TW" altLang="en-US" sz="8800" dirty="0"/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84BFBCB9-E078-D8FC-4DE3-9A13257ED6A1}"/>
                </a:ext>
              </a:extLst>
            </p:cNvPr>
            <p:cNvSpPr/>
            <p:nvPr/>
          </p:nvSpPr>
          <p:spPr>
            <a:xfrm>
              <a:off x="14644985" y="21818652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108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年生機系碩專畢業</a:t>
              </a:r>
            </a:p>
          </p:txBody>
        </p:sp>
      </p:grpSp>
      <p:grpSp>
        <p:nvGrpSpPr>
          <p:cNvPr id="154" name="群組 153">
            <a:extLst>
              <a:ext uri="{FF2B5EF4-FFF2-40B4-BE49-F238E27FC236}">
                <a16:creationId xmlns:a16="http://schemas.microsoft.com/office/drawing/2014/main" id="{FA539D0B-C40A-97BB-14F4-A1CECEF8990B}"/>
              </a:ext>
            </a:extLst>
          </p:cNvPr>
          <p:cNvGrpSpPr/>
          <p:nvPr/>
        </p:nvGrpSpPr>
        <p:grpSpPr>
          <a:xfrm>
            <a:off x="7453575" y="19246695"/>
            <a:ext cx="9613449" cy="2846383"/>
            <a:chOff x="7513253" y="18634327"/>
            <a:chExt cx="9613449" cy="2846383"/>
          </a:xfrm>
        </p:grpSpPr>
        <p:grpSp>
          <p:nvGrpSpPr>
            <p:cNvPr id="102" name="群組 101">
              <a:extLst>
                <a:ext uri="{FF2B5EF4-FFF2-40B4-BE49-F238E27FC236}">
                  <a16:creationId xmlns:a16="http://schemas.microsoft.com/office/drawing/2014/main" id="{E4DF9D73-6F49-21E1-6095-28D25F0258E3}"/>
                </a:ext>
              </a:extLst>
            </p:cNvPr>
            <p:cNvGrpSpPr/>
            <p:nvPr/>
          </p:nvGrpSpPr>
          <p:grpSpPr>
            <a:xfrm>
              <a:off x="7519595" y="19361997"/>
              <a:ext cx="6478001" cy="2118713"/>
              <a:chOff x="2705100" y="5943600"/>
              <a:chExt cx="7986712" cy="5334000"/>
            </a:xfrm>
          </p:grpSpPr>
          <p:sp>
            <p:nvSpPr>
              <p:cNvPr id="103" name="矩形 102">
                <a:extLst>
                  <a:ext uri="{FF2B5EF4-FFF2-40B4-BE49-F238E27FC236}">
                    <a16:creationId xmlns:a16="http://schemas.microsoft.com/office/drawing/2014/main" id="{843F9D6C-F7A5-EB75-B648-E1CFC51B9B98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/>
              </a:p>
            </p:txBody>
          </p:sp>
          <p:sp>
            <p:nvSpPr>
              <p:cNvPr id="104" name="矩形 103">
                <a:extLst>
                  <a:ext uri="{FF2B5EF4-FFF2-40B4-BE49-F238E27FC236}">
                    <a16:creationId xmlns:a16="http://schemas.microsoft.com/office/drawing/2014/main" id="{4B08C30D-7342-3F6D-2459-7095C5696C9D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5C305727-24E6-E0F6-3010-5DDED0429992}"/>
                </a:ext>
              </a:extLst>
            </p:cNvPr>
            <p:cNvSpPr txBox="1"/>
            <p:nvPr/>
          </p:nvSpPr>
          <p:spPr>
            <a:xfrm>
              <a:off x="8663058" y="19808421"/>
              <a:ext cx="8463644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洪 承 憲</a:t>
              </a:r>
              <a:endParaRPr lang="zh-TW" altLang="en-US" sz="8800" dirty="0"/>
            </a:p>
          </p:txBody>
        </p:sp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ECDECD93-5B8D-F763-7309-FFC4794A8094}"/>
                </a:ext>
              </a:extLst>
            </p:cNvPr>
            <p:cNvSpPr/>
            <p:nvPr/>
          </p:nvSpPr>
          <p:spPr>
            <a:xfrm>
              <a:off x="7513253" y="18634327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78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  <p:grpSp>
        <p:nvGrpSpPr>
          <p:cNvPr id="158" name="群組 157">
            <a:extLst>
              <a:ext uri="{FF2B5EF4-FFF2-40B4-BE49-F238E27FC236}">
                <a16:creationId xmlns:a16="http://schemas.microsoft.com/office/drawing/2014/main" id="{E4BE25D8-02C7-CC75-AB62-BB68096C837A}"/>
              </a:ext>
            </a:extLst>
          </p:cNvPr>
          <p:cNvGrpSpPr/>
          <p:nvPr/>
        </p:nvGrpSpPr>
        <p:grpSpPr>
          <a:xfrm>
            <a:off x="14636035" y="15753150"/>
            <a:ext cx="6478003" cy="2738742"/>
            <a:chOff x="7458405" y="18453090"/>
            <a:chExt cx="6478003" cy="2885110"/>
          </a:xfrm>
        </p:grpSpPr>
        <p:grpSp>
          <p:nvGrpSpPr>
            <p:cNvPr id="105" name="群組 104">
              <a:extLst>
                <a:ext uri="{FF2B5EF4-FFF2-40B4-BE49-F238E27FC236}">
                  <a16:creationId xmlns:a16="http://schemas.microsoft.com/office/drawing/2014/main" id="{B16D875B-74B1-33F3-D6A8-A78A5D091D29}"/>
                </a:ext>
              </a:extLst>
            </p:cNvPr>
            <p:cNvGrpSpPr/>
            <p:nvPr/>
          </p:nvGrpSpPr>
          <p:grpSpPr>
            <a:xfrm>
              <a:off x="7458407" y="19199056"/>
              <a:ext cx="6478001" cy="2139144"/>
              <a:chOff x="2705100" y="5943600"/>
              <a:chExt cx="7986712" cy="533400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395692CD-BD52-C020-8EF1-7A954B0C387E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/>
              </a:p>
            </p:txBody>
          </p:sp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CD2FEBB7-DB70-5081-C10A-B9A771142651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3C6A4CD1-D9D8-8604-2D3E-56DC4E826A48}"/>
                </a:ext>
              </a:extLst>
            </p:cNvPr>
            <p:cNvSpPr txBox="1"/>
            <p:nvPr/>
          </p:nvSpPr>
          <p:spPr>
            <a:xfrm>
              <a:off x="8576056" y="19643050"/>
              <a:ext cx="4331783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王 宗 裕</a:t>
              </a:r>
              <a:endParaRPr lang="zh-TW" altLang="en-US" sz="8800" dirty="0"/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D4C596B4-A4AC-05D2-F98E-92E4D70F6DE1}"/>
                </a:ext>
              </a:extLst>
            </p:cNvPr>
            <p:cNvSpPr/>
            <p:nvPr/>
          </p:nvSpPr>
          <p:spPr>
            <a:xfrm>
              <a:off x="7458405" y="18453090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72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  <p:grpSp>
        <p:nvGrpSpPr>
          <p:cNvPr id="1024" name="群組 1023">
            <a:extLst>
              <a:ext uri="{FF2B5EF4-FFF2-40B4-BE49-F238E27FC236}">
                <a16:creationId xmlns:a16="http://schemas.microsoft.com/office/drawing/2014/main" id="{AAD4DD15-6B44-E3BF-2224-81F7160DB432}"/>
              </a:ext>
            </a:extLst>
          </p:cNvPr>
          <p:cNvGrpSpPr/>
          <p:nvPr/>
        </p:nvGrpSpPr>
        <p:grpSpPr>
          <a:xfrm>
            <a:off x="7459915" y="15760188"/>
            <a:ext cx="9607109" cy="2731704"/>
            <a:chOff x="282285" y="18460128"/>
            <a:chExt cx="9607109" cy="2731704"/>
          </a:xfrm>
        </p:grpSpPr>
        <p:grpSp>
          <p:nvGrpSpPr>
            <p:cNvPr id="157" name="群組 156">
              <a:extLst>
                <a:ext uri="{FF2B5EF4-FFF2-40B4-BE49-F238E27FC236}">
                  <a16:creationId xmlns:a16="http://schemas.microsoft.com/office/drawing/2014/main" id="{BD9DD4ED-85ED-1685-6A86-12FD8D0D4B63}"/>
                </a:ext>
              </a:extLst>
            </p:cNvPr>
            <p:cNvGrpSpPr/>
            <p:nvPr/>
          </p:nvGrpSpPr>
          <p:grpSpPr>
            <a:xfrm>
              <a:off x="282287" y="19073119"/>
              <a:ext cx="9607107" cy="2118713"/>
              <a:chOff x="282287" y="19073119"/>
              <a:chExt cx="9607107" cy="2118713"/>
            </a:xfrm>
          </p:grpSpPr>
          <p:grpSp>
            <p:nvGrpSpPr>
              <p:cNvPr id="108" name="群組 107">
                <a:extLst>
                  <a:ext uri="{FF2B5EF4-FFF2-40B4-BE49-F238E27FC236}">
                    <a16:creationId xmlns:a16="http://schemas.microsoft.com/office/drawing/2014/main" id="{EBED2437-F217-28A1-242E-3533C49218F8}"/>
                  </a:ext>
                </a:extLst>
              </p:cNvPr>
              <p:cNvGrpSpPr/>
              <p:nvPr/>
            </p:nvGrpSpPr>
            <p:grpSpPr>
              <a:xfrm>
                <a:off x="282287" y="19073119"/>
                <a:ext cx="6478001" cy="2118713"/>
                <a:chOff x="2705100" y="5943600"/>
                <a:chExt cx="7986712" cy="5334000"/>
              </a:xfrm>
            </p:grpSpPr>
            <p:sp>
              <p:nvSpPr>
                <p:cNvPr id="109" name="矩形 108">
                  <a:extLst>
                    <a:ext uri="{FF2B5EF4-FFF2-40B4-BE49-F238E27FC236}">
                      <a16:creationId xmlns:a16="http://schemas.microsoft.com/office/drawing/2014/main" id="{63FB9CD0-67F3-D00A-8F5F-3C9D71A83D2E}"/>
                    </a:ext>
                  </a:extLst>
                </p:cNvPr>
                <p:cNvSpPr/>
                <p:nvPr/>
              </p:nvSpPr>
              <p:spPr>
                <a:xfrm>
                  <a:off x="2705100" y="5943600"/>
                  <a:ext cx="7986712" cy="123825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8800"/>
                </a:p>
              </p:txBody>
            </p:sp>
            <p:sp>
              <p:nvSpPr>
                <p:cNvPr id="110" name="矩形 109">
                  <a:extLst>
                    <a:ext uri="{FF2B5EF4-FFF2-40B4-BE49-F238E27FC236}">
                      <a16:creationId xmlns:a16="http://schemas.microsoft.com/office/drawing/2014/main" id="{A97E9600-F569-BC22-56A2-A8C1C8496F21}"/>
                    </a:ext>
                  </a:extLst>
                </p:cNvPr>
                <p:cNvSpPr/>
                <p:nvPr/>
              </p:nvSpPr>
              <p:spPr>
                <a:xfrm>
                  <a:off x="2705100" y="7181850"/>
                  <a:ext cx="7986712" cy="40957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8800" dirty="0"/>
                </a:p>
              </p:txBody>
            </p:sp>
          </p:grp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F84707B-9766-F646-B021-CA19AA9F2BC6}"/>
                  </a:ext>
                </a:extLst>
              </p:cNvPr>
              <p:cNvSpPr txBox="1"/>
              <p:nvPr/>
            </p:nvSpPr>
            <p:spPr>
              <a:xfrm>
                <a:off x="1425750" y="19604566"/>
                <a:ext cx="8463644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TW" altLang="en-US" sz="8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蔣 榮 輝</a:t>
                </a:r>
                <a:endParaRPr lang="zh-TW" altLang="en-US" sz="8800" dirty="0"/>
              </a:p>
            </p:txBody>
          </p:sp>
        </p:grp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07EA20DE-1DFF-EDAC-5E59-EC6B0546E248}"/>
                </a:ext>
              </a:extLst>
            </p:cNvPr>
            <p:cNvSpPr/>
            <p:nvPr/>
          </p:nvSpPr>
          <p:spPr>
            <a:xfrm>
              <a:off x="282285" y="18460128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71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  <p:sp>
        <p:nvSpPr>
          <p:cNvPr id="145" name="矩形 144">
            <a:extLst>
              <a:ext uri="{FF2B5EF4-FFF2-40B4-BE49-F238E27FC236}">
                <a16:creationId xmlns:a16="http://schemas.microsoft.com/office/drawing/2014/main" id="{D85D63E7-9D29-FD50-8619-21FA565C16FB}"/>
              </a:ext>
            </a:extLst>
          </p:cNvPr>
          <p:cNvSpPr/>
          <p:nvPr/>
        </p:nvSpPr>
        <p:spPr>
          <a:xfrm>
            <a:off x="-142751" y="28899261"/>
            <a:ext cx="21526375" cy="13832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8800"/>
          </a:p>
        </p:txBody>
      </p:sp>
      <p:sp>
        <p:nvSpPr>
          <p:cNvPr id="146" name="文字方塊 9">
            <a:extLst>
              <a:ext uri="{FF2B5EF4-FFF2-40B4-BE49-F238E27FC236}">
                <a16:creationId xmlns:a16="http://schemas.microsoft.com/office/drawing/2014/main" id="{10CC02D0-3F57-990A-9900-C327DF1BF6A1}"/>
              </a:ext>
            </a:extLst>
          </p:cNvPr>
          <p:cNvSpPr txBox="1"/>
          <p:nvPr/>
        </p:nvSpPr>
        <p:spPr>
          <a:xfrm>
            <a:off x="2984107" y="28810252"/>
            <a:ext cx="162503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生物機電工程學系全體師生仝賀</a:t>
            </a:r>
          </a:p>
        </p:txBody>
      </p:sp>
      <p:grpSp>
        <p:nvGrpSpPr>
          <p:cNvPr id="152" name="群組 151">
            <a:extLst>
              <a:ext uri="{FF2B5EF4-FFF2-40B4-BE49-F238E27FC236}">
                <a16:creationId xmlns:a16="http://schemas.microsoft.com/office/drawing/2014/main" id="{18BF165D-7449-FC58-DC01-6E129F19A96A}"/>
              </a:ext>
            </a:extLst>
          </p:cNvPr>
          <p:cNvGrpSpPr/>
          <p:nvPr/>
        </p:nvGrpSpPr>
        <p:grpSpPr>
          <a:xfrm>
            <a:off x="246916" y="15757022"/>
            <a:ext cx="6478001" cy="2734870"/>
            <a:chOff x="282287" y="21645585"/>
            <a:chExt cx="6478001" cy="2792090"/>
          </a:xfrm>
        </p:grpSpPr>
        <p:grpSp>
          <p:nvGrpSpPr>
            <p:cNvPr id="147" name="群組 146">
              <a:extLst>
                <a:ext uri="{FF2B5EF4-FFF2-40B4-BE49-F238E27FC236}">
                  <a16:creationId xmlns:a16="http://schemas.microsoft.com/office/drawing/2014/main" id="{43E9020B-BD02-0B54-2335-B270AE900D04}"/>
                </a:ext>
              </a:extLst>
            </p:cNvPr>
            <p:cNvGrpSpPr/>
            <p:nvPr/>
          </p:nvGrpSpPr>
          <p:grpSpPr>
            <a:xfrm>
              <a:off x="282287" y="22318962"/>
              <a:ext cx="6478001" cy="2118713"/>
              <a:chOff x="2705100" y="5943600"/>
              <a:chExt cx="7986712" cy="5334000"/>
            </a:xfrm>
          </p:grpSpPr>
          <p:sp>
            <p:nvSpPr>
              <p:cNvPr id="148" name="矩形 147">
                <a:extLst>
                  <a:ext uri="{FF2B5EF4-FFF2-40B4-BE49-F238E27FC236}">
                    <a16:creationId xmlns:a16="http://schemas.microsoft.com/office/drawing/2014/main" id="{8C29E9F7-4DBB-9C65-3A65-FBE297542245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/>
              </a:p>
            </p:txBody>
          </p:sp>
          <p:sp>
            <p:nvSpPr>
              <p:cNvPr id="149" name="矩形 148">
                <a:extLst>
                  <a:ext uri="{FF2B5EF4-FFF2-40B4-BE49-F238E27FC236}">
                    <a16:creationId xmlns:a16="http://schemas.microsoft.com/office/drawing/2014/main" id="{942B281C-016C-494C-FD74-9E9A3DEF0207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150" name="文字方塊 149">
              <a:extLst>
                <a:ext uri="{FF2B5EF4-FFF2-40B4-BE49-F238E27FC236}">
                  <a16:creationId xmlns:a16="http://schemas.microsoft.com/office/drawing/2014/main" id="{BFFF0FDD-7656-BAFB-19FD-90C590756E03}"/>
                </a:ext>
              </a:extLst>
            </p:cNvPr>
            <p:cNvSpPr txBox="1"/>
            <p:nvPr/>
          </p:nvSpPr>
          <p:spPr>
            <a:xfrm>
              <a:off x="1278087" y="22769594"/>
              <a:ext cx="4366509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呂 國 良</a:t>
              </a:r>
              <a:endParaRPr lang="zh-TW" altLang="en-US" sz="8800" dirty="0"/>
            </a:p>
          </p:txBody>
        </p:sp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E9D20AD6-C9D8-E802-2CAF-8E1849A58795}"/>
                </a:ext>
              </a:extLst>
            </p:cNvPr>
            <p:cNvSpPr/>
            <p:nvPr/>
          </p:nvSpPr>
          <p:spPr>
            <a:xfrm>
              <a:off x="282287" y="21645585"/>
              <a:ext cx="6478001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68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  <p:grpSp>
        <p:nvGrpSpPr>
          <p:cNvPr id="1029" name="群組 1028">
            <a:extLst>
              <a:ext uri="{FF2B5EF4-FFF2-40B4-BE49-F238E27FC236}">
                <a16:creationId xmlns:a16="http://schemas.microsoft.com/office/drawing/2014/main" id="{B319FE75-C128-E71C-8CD8-B9534D48E8EC}"/>
              </a:ext>
            </a:extLst>
          </p:cNvPr>
          <p:cNvGrpSpPr/>
          <p:nvPr/>
        </p:nvGrpSpPr>
        <p:grpSpPr>
          <a:xfrm>
            <a:off x="14640509" y="19248833"/>
            <a:ext cx="6478001" cy="2705667"/>
            <a:chOff x="14644985" y="25330614"/>
            <a:chExt cx="6478001" cy="2705667"/>
          </a:xfrm>
        </p:grpSpPr>
        <p:grpSp>
          <p:nvGrpSpPr>
            <p:cNvPr id="1030" name="群組 1029">
              <a:extLst>
                <a:ext uri="{FF2B5EF4-FFF2-40B4-BE49-F238E27FC236}">
                  <a16:creationId xmlns:a16="http://schemas.microsoft.com/office/drawing/2014/main" id="{402163F4-3FF2-31C2-6F55-C4878224EC8C}"/>
                </a:ext>
              </a:extLst>
            </p:cNvPr>
            <p:cNvGrpSpPr/>
            <p:nvPr/>
          </p:nvGrpSpPr>
          <p:grpSpPr>
            <a:xfrm>
              <a:off x="14644985" y="25917568"/>
              <a:ext cx="6478001" cy="2118713"/>
              <a:chOff x="2705100" y="5943600"/>
              <a:chExt cx="7986712" cy="5334000"/>
            </a:xfrm>
          </p:grpSpPr>
          <p:sp>
            <p:nvSpPr>
              <p:cNvPr id="1035" name="矩形 1034">
                <a:extLst>
                  <a:ext uri="{FF2B5EF4-FFF2-40B4-BE49-F238E27FC236}">
                    <a16:creationId xmlns:a16="http://schemas.microsoft.com/office/drawing/2014/main" id="{3FA82C6B-F717-4B57-FB1E-CA65BD92D76C}"/>
                  </a:ext>
                </a:extLst>
              </p:cNvPr>
              <p:cNvSpPr/>
              <p:nvPr/>
            </p:nvSpPr>
            <p:spPr>
              <a:xfrm>
                <a:off x="2705100" y="5943600"/>
                <a:ext cx="7986712" cy="12382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/>
              </a:p>
            </p:txBody>
          </p:sp>
          <p:sp>
            <p:nvSpPr>
              <p:cNvPr id="1036" name="矩形 1035">
                <a:extLst>
                  <a:ext uri="{FF2B5EF4-FFF2-40B4-BE49-F238E27FC236}">
                    <a16:creationId xmlns:a16="http://schemas.microsoft.com/office/drawing/2014/main" id="{4AC604DB-3CA3-BCD8-EBE1-FDCE2D12CF35}"/>
                  </a:ext>
                </a:extLst>
              </p:cNvPr>
              <p:cNvSpPr/>
              <p:nvPr/>
            </p:nvSpPr>
            <p:spPr>
              <a:xfrm>
                <a:off x="2705100" y="7181850"/>
                <a:ext cx="7986712" cy="4095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8800" dirty="0"/>
              </a:p>
            </p:txBody>
          </p:sp>
        </p:grpSp>
        <p:sp>
          <p:nvSpPr>
            <p:cNvPr id="1031" name="文字方塊 1030">
              <a:extLst>
                <a:ext uri="{FF2B5EF4-FFF2-40B4-BE49-F238E27FC236}">
                  <a16:creationId xmlns:a16="http://schemas.microsoft.com/office/drawing/2014/main" id="{341847C4-CDB2-CD71-B8AA-06AAE2E56D89}"/>
                </a:ext>
              </a:extLst>
            </p:cNvPr>
            <p:cNvSpPr txBox="1"/>
            <p:nvPr/>
          </p:nvSpPr>
          <p:spPr>
            <a:xfrm>
              <a:off x="15910050" y="26479931"/>
              <a:ext cx="4129770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TW" altLang="en-US" sz="8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朱 峻 民</a:t>
              </a:r>
              <a:endParaRPr lang="zh-TW" altLang="en-US" sz="8800" dirty="0"/>
            </a:p>
          </p:txBody>
        </p:sp>
        <p:sp>
          <p:nvSpPr>
            <p:cNvPr id="1033" name="矩形 1032">
              <a:extLst>
                <a:ext uri="{FF2B5EF4-FFF2-40B4-BE49-F238E27FC236}">
                  <a16:creationId xmlns:a16="http://schemas.microsoft.com/office/drawing/2014/main" id="{65EC29C4-38B6-EA9B-1757-73D74793A7A7}"/>
                </a:ext>
              </a:extLst>
            </p:cNvPr>
            <p:cNvSpPr/>
            <p:nvPr/>
          </p:nvSpPr>
          <p:spPr>
            <a:xfrm>
              <a:off x="14651327" y="25330614"/>
              <a:ext cx="6471659" cy="11739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87</a:t>
              </a:r>
              <a:r>
                <a:rPr lang="zh-TW" altLang="en-US" sz="4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年農業機械工程科畢業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756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134</Words>
  <Application>Microsoft Office PowerPoint</Application>
  <PresentationFormat>自訂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標楷體</vt:lpstr>
      <vt:lpstr>華康儷楷書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冠綸</dc:creator>
  <cp:lastModifiedBy>陳 冠綸</cp:lastModifiedBy>
  <cp:revision>3</cp:revision>
  <dcterms:created xsi:type="dcterms:W3CDTF">2022-10-31T04:32:48Z</dcterms:created>
  <dcterms:modified xsi:type="dcterms:W3CDTF">2022-10-31T07:49:22Z</dcterms:modified>
</cp:coreProperties>
</file>